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94" r:id="rId2"/>
    <p:sldMasterId id="2147483703" r:id="rId3"/>
    <p:sldMasterId id="2147483715" r:id="rId4"/>
    <p:sldMasterId id="2147483727" r:id="rId5"/>
  </p:sldMasterIdLst>
  <p:notesMasterIdLst>
    <p:notesMasterId r:id="rId56"/>
  </p:notesMasterIdLst>
  <p:sldIdLst>
    <p:sldId id="705" r:id="rId6"/>
    <p:sldId id="281" r:id="rId7"/>
    <p:sldId id="288" r:id="rId8"/>
    <p:sldId id="289" r:id="rId9"/>
    <p:sldId id="671" r:id="rId10"/>
    <p:sldId id="682" r:id="rId11"/>
    <p:sldId id="365" r:id="rId12"/>
    <p:sldId id="715" r:id="rId13"/>
    <p:sldId id="728" r:id="rId14"/>
    <p:sldId id="716" r:id="rId15"/>
    <p:sldId id="518" r:id="rId16"/>
    <p:sldId id="727" r:id="rId17"/>
    <p:sldId id="730" r:id="rId18"/>
    <p:sldId id="343" r:id="rId19"/>
    <p:sldId id="729" r:id="rId20"/>
    <p:sldId id="354" r:id="rId21"/>
    <p:sldId id="722" r:id="rId22"/>
    <p:sldId id="720" r:id="rId23"/>
    <p:sldId id="721" r:id="rId24"/>
    <p:sldId id="280" r:id="rId25"/>
    <p:sldId id="706" r:id="rId26"/>
    <p:sldId id="431" r:id="rId27"/>
    <p:sldId id="380" r:id="rId28"/>
    <p:sldId id="442" r:id="rId29"/>
    <p:sldId id="723" r:id="rId30"/>
    <p:sldId id="692" r:id="rId31"/>
    <p:sldId id="725" r:id="rId32"/>
    <p:sldId id="302" r:id="rId33"/>
    <p:sldId id="309" r:id="rId34"/>
    <p:sldId id="272" r:id="rId35"/>
    <p:sldId id="708" r:id="rId36"/>
    <p:sldId id="312" r:id="rId37"/>
    <p:sldId id="709" r:id="rId38"/>
    <p:sldId id="315" r:id="rId39"/>
    <p:sldId id="710" r:id="rId40"/>
    <p:sldId id="510" r:id="rId41"/>
    <p:sldId id="461" r:id="rId42"/>
    <p:sldId id="266" r:id="rId43"/>
    <p:sldId id="464" r:id="rId44"/>
    <p:sldId id="681" r:id="rId45"/>
    <p:sldId id="712" r:id="rId46"/>
    <p:sldId id="691" r:id="rId47"/>
    <p:sldId id="298" r:id="rId48"/>
    <p:sldId id="711" r:id="rId49"/>
    <p:sldId id="714" r:id="rId50"/>
    <p:sldId id="284" r:id="rId51"/>
    <p:sldId id="283" r:id="rId52"/>
    <p:sldId id="673" r:id="rId53"/>
    <p:sldId id="341" r:id="rId54"/>
    <p:sldId id="704" r:id="rId55"/>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1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17C969-8B8D-4D94-A37D-B58E164F43BE}" v="1433" dt="2022-03-18T21:27:30.7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10" autoAdjust="0"/>
    <p:restoredTop sz="73618" autoAdjust="0"/>
  </p:normalViewPr>
  <p:slideViewPr>
    <p:cSldViewPr>
      <p:cViewPr varScale="1">
        <p:scale>
          <a:sx n="79" d="100"/>
          <a:sy n="79" d="100"/>
        </p:scale>
        <p:origin x="902" y="6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 /><Relationship Id="rId18" Type="http://schemas.openxmlformats.org/officeDocument/2006/relationships/slide" Target="slides/slide13.xml" /><Relationship Id="rId26" Type="http://schemas.openxmlformats.org/officeDocument/2006/relationships/slide" Target="slides/slide21.xml" /><Relationship Id="rId39" Type="http://schemas.openxmlformats.org/officeDocument/2006/relationships/slide" Target="slides/slide34.xml" /><Relationship Id="rId21" Type="http://schemas.openxmlformats.org/officeDocument/2006/relationships/slide" Target="slides/slide16.xml" /><Relationship Id="rId34" Type="http://schemas.openxmlformats.org/officeDocument/2006/relationships/slide" Target="slides/slide29.xml" /><Relationship Id="rId42" Type="http://schemas.openxmlformats.org/officeDocument/2006/relationships/slide" Target="slides/slide37.xml" /><Relationship Id="rId47" Type="http://schemas.openxmlformats.org/officeDocument/2006/relationships/slide" Target="slides/slide42.xml" /><Relationship Id="rId50" Type="http://schemas.openxmlformats.org/officeDocument/2006/relationships/slide" Target="slides/slide45.xml" /><Relationship Id="rId55" Type="http://schemas.openxmlformats.org/officeDocument/2006/relationships/slide" Target="slides/slide50.xml" /><Relationship Id="rId7" Type="http://schemas.openxmlformats.org/officeDocument/2006/relationships/slide" Target="slides/slide2.xml" /><Relationship Id="rId2" Type="http://schemas.openxmlformats.org/officeDocument/2006/relationships/slideMaster" Target="slideMasters/slideMaster2.xml" /><Relationship Id="rId16" Type="http://schemas.openxmlformats.org/officeDocument/2006/relationships/slide" Target="slides/slide11.xml" /><Relationship Id="rId20" Type="http://schemas.openxmlformats.org/officeDocument/2006/relationships/slide" Target="slides/slide15.xml" /><Relationship Id="rId29" Type="http://schemas.openxmlformats.org/officeDocument/2006/relationships/slide" Target="slides/slide24.xml" /><Relationship Id="rId41" Type="http://schemas.openxmlformats.org/officeDocument/2006/relationships/slide" Target="slides/slide36.xml" /><Relationship Id="rId54" Type="http://schemas.openxmlformats.org/officeDocument/2006/relationships/slide" Target="slides/slide49.xml" /><Relationship Id="rId62" Type="http://schemas.microsoft.com/office/2015/10/relationships/revisionInfo" Target="revisionInfo.xml" /><Relationship Id="rId1" Type="http://schemas.openxmlformats.org/officeDocument/2006/relationships/slideMaster" Target="slideMasters/slideMaster1.xml" /><Relationship Id="rId6" Type="http://schemas.openxmlformats.org/officeDocument/2006/relationships/slide" Target="slides/slide1.xml" /><Relationship Id="rId11" Type="http://schemas.openxmlformats.org/officeDocument/2006/relationships/slide" Target="slides/slide6.xml" /><Relationship Id="rId24" Type="http://schemas.openxmlformats.org/officeDocument/2006/relationships/slide" Target="slides/slide19.xml" /><Relationship Id="rId32" Type="http://schemas.openxmlformats.org/officeDocument/2006/relationships/slide" Target="slides/slide27.xml" /><Relationship Id="rId37" Type="http://schemas.openxmlformats.org/officeDocument/2006/relationships/slide" Target="slides/slide32.xml" /><Relationship Id="rId40" Type="http://schemas.openxmlformats.org/officeDocument/2006/relationships/slide" Target="slides/slide35.xml" /><Relationship Id="rId45" Type="http://schemas.openxmlformats.org/officeDocument/2006/relationships/slide" Target="slides/slide40.xml" /><Relationship Id="rId53" Type="http://schemas.openxmlformats.org/officeDocument/2006/relationships/slide" Target="slides/slide48.xml" /><Relationship Id="rId58" Type="http://schemas.openxmlformats.org/officeDocument/2006/relationships/viewProps" Target="viewProps.xml" /><Relationship Id="rId5" Type="http://schemas.openxmlformats.org/officeDocument/2006/relationships/slideMaster" Target="slideMasters/slideMaster5.xml" /><Relationship Id="rId15" Type="http://schemas.openxmlformats.org/officeDocument/2006/relationships/slide" Target="slides/slide10.xml" /><Relationship Id="rId23" Type="http://schemas.openxmlformats.org/officeDocument/2006/relationships/slide" Target="slides/slide18.xml" /><Relationship Id="rId28" Type="http://schemas.openxmlformats.org/officeDocument/2006/relationships/slide" Target="slides/slide23.xml" /><Relationship Id="rId36" Type="http://schemas.openxmlformats.org/officeDocument/2006/relationships/slide" Target="slides/slide31.xml" /><Relationship Id="rId49" Type="http://schemas.openxmlformats.org/officeDocument/2006/relationships/slide" Target="slides/slide44.xml" /><Relationship Id="rId57" Type="http://schemas.openxmlformats.org/officeDocument/2006/relationships/presProps" Target="presProps.xml" /><Relationship Id="rId61" Type="http://schemas.microsoft.com/office/2016/11/relationships/changesInfo" Target="changesInfos/changesInfo1.xml" /><Relationship Id="rId10" Type="http://schemas.openxmlformats.org/officeDocument/2006/relationships/slide" Target="slides/slide5.xml" /><Relationship Id="rId19" Type="http://schemas.openxmlformats.org/officeDocument/2006/relationships/slide" Target="slides/slide14.xml" /><Relationship Id="rId31" Type="http://schemas.openxmlformats.org/officeDocument/2006/relationships/slide" Target="slides/slide26.xml" /><Relationship Id="rId44" Type="http://schemas.openxmlformats.org/officeDocument/2006/relationships/slide" Target="slides/slide39.xml" /><Relationship Id="rId52" Type="http://schemas.openxmlformats.org/officeDocument/2006/relationships/slide" Target="slides/slide47.xml" /><Relationship Id="rId60" Type="http://schemas.openxmlformats.org/officeDocument/2006/relationships/tableStyles" Target="tableStyles.xml" /><Relationship Id="rId4" Type="http://schemas.openxmlformats.org/officeDocument/2006/relationships/slideMaster" Target="slideMasters/slideMaster4.xml" /><Relationship Id="rId9" Type="http://schemas.openxmlformats.org/officeDocument/2006/relationships/slide" Target="slides/slide4.xml" /><Relationship Id="rId14" Type="http://schemas.openxmlformats.org/officeDocument/2006/relationships/slide" Target="slides/slide9.xml" /><Relationship Id="rId22" Type="http://schemas.openxmlformats.org/officeDocument/2006/relationships/slide" Target="slides/slide17.xml" /><Relationship Id="rId27" Type="http://schemas.openxmlformats.org/officeDocument/2006/relationships/slide" Target="slides/slide22.xml" /><Relationship Id="rId30" Type="http://schemas.openxmlformats.org/officeDocument/2006/relationships/slide" Target="slides/slide25.xml" /><Relationship Id="rId35" Type="http://schemas.openxmlformats.org/officeDocument/2006/relationships/slide" Target="slides/slide30.xml" /><Relationship Id="rId43" Type="http://schemas.openxmlformats.org/officeDocument/2006/relationships/slide" Target="slides/slide38.xml" /><Relationship Id="rId48" Type="http://schemas.openxmlformats.org/officeDocument/2006/relationships/slide" Target="slides/slide43.xml" /><Relationship Id="rId56" Type="http://schemas.openxmlformats.org/officeDocument/2006/relationships/notesMaster" Target="notesMasters/notesMaster1.xml" /><Relationship Id="rId8" Type="http://schemas.openxmlformats.org/officeDocument/2006/relationships/slide" Target="slides/slide3.xml" /><Relationship Id="rId51" Type="http://schemas.openxmlformats.org/officeDocument/2006/relationships/slide" Target="slides/slide46.xml" /><Relationship Id="rId3" Type="http://schemas.openxmlformats.org/officeDocument/2006/relationships/slideMaster" Target="slideMasters/slideMaster3.xml" /><Relationship Id="rId12" Type="http://schemas.openxmlformats.org/officeDocument/2006/relationships/slide" Target="slides/slide7.xml" /><Relationship Id="rId17" Type="http://schemas.openxmlformats.org/officeDocument/2006/relationships/slide" Target="slides/slide12.xml" /><Relationship Id="rId25" Type="http://schemas.openxmlformats.org/officeDocument/2006/relationships/slide" Target="slides/slide20.xml" /><Relationship Id="rId33" Type="http://schemas.openxmlformats.org/officeDocument/2006/relationships/slide" Target="slides/slide28.xml" /><Relationship Id="rId38" Type="http://schemas.openxmlformats.org/officeDocument/2006/relationships/slide" Target="slides/slide33.xml" /><Relationship Id="rId46" Type="http://schemas.openxmlformats.org/officeDocument/2006/relationships/slide" Target="slides/slide41.xml" /><Relationship Id="rId59" Type="http://schemas.openxmlformats.org/officeDocument/2006/relationships/theme" Target="theme/theme1.xml" /></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as Perry (Department of Teacher Education)" userId="c48eac9d-7b39-4013-84a1-50939ac8cb25" providerId="ADAL" clId="{FCA344A6-8F3E-4164-9163-10DE8A33CB7D}"/>
    <pc:docChg chg="undo custSel addSld delSld modSld">
      <pc:chgData name="Thomas Perry (Department of Teacher Education)" userId="c48eac9d-7b39-4013-84a1-50939ac8cb25" providerId="ADAL" clId="{FCA344A6-8F3E-4164-9163-10DE8A33CB7D}" dt="2021-07-07T10:34:54.970" v="200" actId="700"/>
      <pc:docMkLst>
        <pc:docMk/>
      </pc:docMkLst>
      <pc:sldChg chg="delSp modSp mod">
        <pc:chgData name="Thomas Perry (Department of Teacher Education)" userId="c48eac9d-7b39-4013-84a1-50939ac8cb25" providerId="ADAL" clId="{FCA344A6-8F3E-4164-9163-10DE8A33CB7D}" dt="2021-07-07T10:33:53.162" v="197" actId="2711"/>
        <pc:sldMkLst>
          <pc:docMk/>
          <pc:sldMk cId="303447833" sldId="256"/>
        </pc:sldMkLst>
        <pc:spChg chg="mod">
          <ac:chgData name="Thomas Perry (Department of Teacher Education)" userId="c48eac9d-7b39-4013-84a1-50939ac8cb25" providerId="ADAL" clId="{FCA344A6-8F3E-4164-9163-10DE8A33CB7D}" dt="2021-07-07T10:33:53.162" v="197" actId="2711"/>
          <ac:spMkLst>
            <pc:docMk/>
            <pc:sldMk cId="303447833" sldId="256"/>
            <ac:spMk id="4" creationId="{00000000-0000-0000-0000-000000000000}"/>
          </ac:spMkLst>
        </pc:spChg>
        <pc:spChg chg="mod">
          <ac:chgData name="Thomas Perry (Department of Teacher Education)" userId="c48eac9d-7b39-4013-84a1-50939ac8cb25" providerId="ADAL" clId="{FCA344A6-8F3E-4164-9163-10DE8A33CB7D}" dt="2021-07-07T10:33:53.162" v="197" actId="2711"/>
          <ac:spMkLst>
            <pc:docMk/>
            <pc:sldMk cId="303447833" sldId="256"/>
            <ac:spMk id="5" creationId="{00000000-0000-0000-0000-000000000000}"/>
          </ac:spMkLst>
        </pc:spChg>
        <pc:spChg chg="mod">
          <ac:chgData name="Thomas Perry (Department of Teacher Education)" userId="c48eac9d-7b39-4013-84a1-50939ac8cb25" providerId="ADAL" clId="{FCA344A6-8F3E-4164-9163-10DE8A33CB7D}" dt="2021-07-07T10:33:53.162" v="197" actId="2711"/>
          <ac:spMkLst>
            <pc:docMk/>
            <pc:sldMk cId="303447833" sldId="256"/>
            <ac:spMk id="7" creationId="{00000000-0000-0000-0000-000000000000}"/>
          </ac:spMkLst>
        </pc:spChg>
        <pc:grpChg chg="del">
          <ac:chgData name="Thomas Perry (Department of Teacher Education)" userId="c48eac9d-7b39-4013-84a1-50939ac8cb25" providerId="ADAL" clId="{FCA344A6-8F3E-4164-9163-10DE8A33CB7D}" dt="2021-07-07T10:22:40.726" v="0" actId="478"/>
          <ac:grpSpMkLst>
            <pc:docMk/>
            <pc:sldMk cId="303447833" sldId="256"/>
            <ac:grpSpMk id="11" creationId="{00000000-0000-0000-0000-000000000000}"/>
          </ac:grpSpMkLst>
        </pc:grpChg>
      </pc:sldChg>
      <pc:sldChg chg="addSp delSp modSp del mod">
        <pc:chgData name="Thomas Perry (Department of Teacher Education)" userId="c48eac9d-7b39-4013-84a1-50939ac8cb25" providerId="ADAL" clId="{FCA344A6-8F3E-4164-9163-10DE8A33CB7D}" dt="2021-07-07T10:32:02.652" v="184" actId="47"/>
        <pc:sldMkLst>
          <pc:docMk/>
          <pc:sldMk cId="2090594489" sldId="257"/>
        </pc:sldMkLst>
        <pc:spChg chg="mod">
          <ac:chgData name="Thomas Perry (Department of Teacher Education)" userId="c48eac9d-7b39-4013-84a1-50939ac8cb25" providerId="ADAL" clId="{FCA344A6-8F3E-4164-9163-10DE8A33CB7D}" dt="2021-07-07T10:31:54.339" v="182" actId="20577"/>
          <ac:spMkLst>
            <pc:docMk/>
            <pc:sldMk cId="2090594489" sldId="257"/>
            <ac:spMk id="2" creationId="{00000000-0000-0000-0000-000000000000}"/>
          </ac:spMkLst>
        </pc:spChg>
        <pc:spChg chg="mod">
          <ac:chgData name="Thomas Perry (Department of Teacher Education)" userId="c48eac9d-7b39-4013-84a1-50939ac8cb25" providerId="ADAL" clId="{FCA344A6-8F3E-4164-9163-10DE8A33CB7D}" dt="2021-07-07T10:31:29.887" v="169" actId="2711"/>
          <ac:spMkLst>
            <pc:docMk/>
            <pc:sldMk cId="2090594489" sldId="257"/>
            <ac:spMk id="3" creationId="{00000000-0000-0000-0000-000000000000}"/>
          </ac:spMkLst>
        </pc:spChg>
        <pc:spChg chg="del mod">
          <ac:chgData name="Thomas Perry (Department of Teacher Education)" userId="c48eac9d-7b39-4013-84a1-50939ac8cb25" providerId="ADAL" clId="{FCA344A6-8F3E-4164-9163-10DE8A33CB7D}" dt="2021-07-07T10:31:39.185" v="171" actId="478"/>
          <ac:spMkLst>
            <pc:docMk/>
            <pc:sldMk cId="2090594489" sldId="257"/>
            <ac:spMk id="5" creationId="{00000000-0000-0000-0000-000000000000}"/>
          </ac:spMkLst>
        </pc:spChg>
        <pc:spChg chg="add mod">
          <ac:chgData name="Thomas Perry (Department of Teacher Education)" userId="c48eac9d-7b39-4013-84a1-50939ac8cb25" providerId="ADAL" clId="{FCA344A6-8F3E-4164-9163-10DE8A33CB7D}" dt="2021-07-07T10:31:48.854" v="180" actId="20577"/>
          <ac:spMkLst>
            <pc:docMk/>
            <pc:sldMk cId="2090594489" sldId="257"/>
            <ac:spMk id="6" creationId="{B8D2DC6A-0EF3-43D4-9795-C86DBB1A488D}"/>
          </ac:spMkLst>
        </pc:spChg>
      </pc:sldChg>
      <pc:sldChg chg="modSp del mod">
        <pc:chgData name="Thomas Perry (Department of Teacher Education)" userId="c48eac9d-7b39-4013-84a1-50939ac8cb25" providerId="ADAL" clId="{FCA344A6-8F3E-4164-9163-10DE8A33CB7D}" dt="2021-07-07T10:32:20.640" v="185" actId="47"/>
        <pc:sldMkLst>
          <pc:docMk/>
          <pc:sldMk cId="979107610" sldId="259"/>
        </pc:sldMkLst>
        <pc:spChg chg="mod">
          <ac:chgData name="Thomas Perry (Department of Teacher Education)" userId="c48eac9d-7b39-4013-84a1-50939ac8cb25" providerId="ADAL" clId="{FCA344A6-8F3E-4164-9163-10DE8A33CB7D}" dt="2021-07-07T10:26:54.853" v="29" actId="14100"/>
          <ac:spMkLst>
            <pc:docMk/>
            <pc:sldMk cId="979107610" sldId="259"/>
            <ac:spMk id="2" creationId="{00000000-0000-0000-0000-000000000000}"/>
          </ac:spMkLst>
        </pc:spChg>
        <pc:spChg chg="mod">
          <ac:chgData name="Thomas Perry (Department of Teacher Education)" userId="c48eac9d-7b39-4013-84a1-50939ac8cb25" providerId="ADAL" clId="{FCA344A6-8F3E-4164-9163-10DE8A33CB7D}" dt="2021-07-07T10:26:49.892" v="28" actId="2711"/>
          <ac:spMkLst>
            <pc:docMk/>
            <pc:sldMk cId="979107610" sldId="259"/>
            <ac:spMk id="3" creationId="{00000000-0000-0000-0000-000000000000}"/>
          </ac:spMkLst>
        </pc:spChg>
        <pc:spChg chg="mod">
          <ac:chgData name="Thomas Perry (Department of Teacher Education)" userId="c48eac9d-7b39-4013-84a1-50939ac8cb25" providerId="ADAL" clId="{FCA344A6-8F3E-4164-9163-10DE8A33CB7D}" dt="2021-07-07T10:27:02.840" v="31" actId="14100"/>
          <ac:spMkLst>
            <pc:docMk/>
            <pc:sldMk cId="979107610" sldId="259"/>
            <ac:spMk id="5" creationId="{00000000-0000-0000-0000-000000000000}"/>
          </ac:spMkLst>
        </pc:spChg>
      </pc:sldChg>
      <pc:sldChg chg="addSp delSp modSp new del mod modClrScheme chgLayout">
        <pc:chgData name="Thomas Perry (Department of Teacher Education)" userId="c48eac9d-7b39-4013-84a1-50939ac8cb25" providerId="ADAL" clId="{FCA344A6-8F3E-4164-9163-10DE8A33CB7D}" dt="2021-07-07T10:33:06.317" v="192" actId="47"/>
        <pc:sldMkLst>
          <pc:docMk/>
          <pc:sldMk cId="412142719" sldId="260"/>
        </pc:sldMkLst>
        <pc:spChg chg="del mod">
          <ac:chgData name="Thomas Perry (Department of Teacher Education)" userId="c48eac9d-7b39-4013-84a1-50939ac8cb25" providerId="ADAL" clId="{FCA344A6-8F3E-4164-9163-10DE8A33CB7D}" dt="2021-07-07T10:32:38.470" v="187" actId="700"/>
          <ac:spMkLst>
            <pc:docMk/>
            <pc:sldMk cId="412142719" sldId="260"/>
            <ac:spMk id="2" creationId="{929BBFAE-F235-486A-BE70-3CF39C25BB87}"/>
          </ac:spMkLst>
        </pc:spChg>
        <pc:spChg chg="del mod">
          <ac:chgData name="Thomas Perry (Department of Teacher Education)" userId="c48eac9d-7b39-4013-84a1-50939ac8cb25" providerId="ADAL" clId="{FCA344A6-8F3E-4164-9163-10DE8A33CB7D}" dt="2021-07-07T10:32:38.470" v="187" actId="700"/>
          <ac:spMkLst>
            <pc:docMk/>
            <pc:sldMk cId="412142719" sldId="260"/>
            <ac:spMk id="3" creationId="{F5E5F94F-4D25-499C-9417-23F5FCC51FC5}"/>
          </ac:spMkLst>
        </pc:spChg>
        <pc:spChg chg="del">
          <ac:chgData name="Thomas Perry (Department of Teacher Education)" userId="c48eac9d-7b39-4013-84a1-50939ac8cb25" providerId="ADAL" clId="{FCA344A6-8F3E-4164-9163-10DE8A33CB7D}" dt="2021-07-07T10:32:38.470" v="187" actId="700"/>
          <ac:spMkLst>
            <pc:docMk/>
            <pc:sldMk cId="412142719" sldId="260"/>
            <ac:spMk id="4" creationId="{A60DA37B-BB5C-48C8-AA8B-F691E70BC5E5}"/>
          </ac:spMkLst>
        </pc:spChg>
        <pc:spChg chg="add del mod">
          <ac:chgData name="Thomas Perry (Department of Teacher Education)" userId="c48eac9d-7b39-4013-84a1-50939ac8cb25" providerId="ADAL" clId="{FCA344A6-8F3E-4164-9163-10DE8A33CB7D}" dt="2021-07-07T10:32:50.519" v="190" actId="478"/>
          <ac:spMkLst>
            <pc:docMk/>
            <pc:sldMk cId="412142719" sldId="260"/>
            <ac:spMk id="5" creationId="{306476F2-5789-4C18-9C98-C708FAC3B1CF}"/>
          </ac:spMkLst>
        </pc:spChg>
      </pc:sldChg>
      <pc:sldChg chg="modSp new del mod">
        <pc:chgData name="Thomas Perry (Department of Teacher Education)" userId="c48eac9d-7b39-4013-84a1-50939ac8cb25" providerId="ADAL" clId="{FCA344A6-8F3E-4164-9163-10DE8A33CB7D}" dt="2021-07-07T10:27:42.044" v="38" actId="47"/>
        <pc:sldMkLst>
          <pc:docMk/>
          <pc:sldMk cId="995348989" sldId="260"/>
        </pc:sldMkLst>
        <pc:spChg chg="mod">
          <ac:chgData name="Thomas Perry (Department of Teacher Education)" userId="c48eac9d-7b39-4013-84a1-50939ac8cb25" providerId="ADAL" clId="{FCA344A6-8F3E-4164-9163-10DE8A33CB7D}" dt="2021-07-07T10:27:15.805" v="37" actId="20577"/>
          <ac:spMkLst>
            <pc:docMk/>
            <pc:sldMk cId="995348989" sldId="260"/>
            <ac:spMk id="2" creationId="{46A9BF28-5768-4F99-B5A8-865518C07493}"/>
          </ac:spMkLst>
        </pc:spChg>
      </pc:sldChg>
      <pc:sldChg chg="modSp new del mod">
        <pc:chgData name="Thomas Perry (Department of Teacher Education)" userId="c48eac9d-7b39-4013-84a1-50939ac8cb25" providerId="ADAL" clId="{FCA344A6-8F3E-4164-9163-10DE8A33CB7D}" dt="2021-07-07T10:27:07.329" v="32" actId="47"/>
        <pc:sldMkLst>
          <pc:docMk/>
          <pc:sldMk cId="3811355875" sldId="260"/>
        </pc:sldMkLst>
        <pc:spChg chg="mod">
          <ac:chgData name="Thomas Perry (Department of Teacher Education)" userId="c48eac9d-7b39-4013-84a1-50939ac8cb25" providerId="ADAL" clId="{FCA344A6-8F3E-4164-9163-10DE8A33CB7D}" dt="2021-07-07T10:25:06.950" v="22" actId="2711"/>
          <ac:spMkLst>
            <pc:docMk/>
            <pc:sldMk cId="3811355875" sldId="260"/>
            <ac:spMk id="2" creationId="{92200D7A-BC25-42F6-A442-4D52B203F74E}"/>
          </ac:spMkLst>
        </pc:spChg>
        <pc:spChg chg="mod">
          <ac:chgData name="Thomas Perry (Department of Teacher Education)" userId="c48eac9d-7b39-4013-84a1-50939ac8cb25" providerId="ADAL" clId="{FCA344A6-8F3E-4164-9163-10DE8A33CB7D}" dt="2021-07-07T10:25:06.950" v="22" actId="2711"/>
          <ac:spMkLst>
            <pc:docMk/>
            <pc:sldMk cId="3811355875" sldId="260"/>
            <ac:spMk id="3" creationId="{9BD20367-C55A-49A3-B0C6-8359034BC68E}"/>
          </ac:spMkLst>
        </pc:spChg>
        <pc:spChg chg="mod">
          <ac:chgData name="Thomas Perry (Department of Teacher Education)" userId="c48eac9d-7b39-4013-84a1-50939ac8cb25" providerId="ADAL" clId="{FCA344A6-8F3E-4164-9163-10DE8A33CB7D}" dt="2021-07-07T10:25:06.950" v="22" actId="2711"/>
          <ac:spMkLst>
            <pc:docMk/>
            <pc:sldMk cId="3811355875" sldId="260"/>
            <ac:spMk id="4" creationId="{64217666-774F-4912-A906-EE4E0959D585}"/>
          </ac:spMkLst>
        </pc:spChg>
      </pc:sldChg>
      <pc:sldChg chg="addSp delSp modSp new mod modClrScheme chgLayout">
        <pc:chgData name="Thomas Perry (Department of Teacher Education)" userId="c48eac9d-7b39-4013-84a1-50939ac8cb25" providerId="ADAL" clId="{FCA344A6-8F3E-4164-9163-10DE8A33CB7D}" dt="2021-07-07T10:33:27.421" v="196" actId="700"/>
        <pc:sldMkLst>
          <pc:docMk/>
          <pc:sldMk cId="2753635993" sldId="261"/>
        </pc:sldMkLst>
        <pc:spChg chg="del">
          <ac:chgData name="Thomas Perry (Department of Teacher Education)" userId="c48eac9d-7b39-4013-84a1-50939ac8cb25" providerId="ADAL" clId="{FCA344A6-8F3E-4164-9163-10DE8A33CB7D}" dt="2021-07-07T10:33:00.060" v="191" actId="478"/>
          <ac:spMkLst>
            <pc:docMk/>
            <pc:sldMk cId="2753635993" sldId="261"/>
            <ac:spMk id="2" creationId="{86A40450-88D8-44FF-A314-BCFD4034EDCB}"/>
          </ac:spMkLst>
        </pc:spChg>
        <pc:spChg chg="del">
          <ac:chgData name="Thomas Perry (Department of Teacher Education)" userId="c48eac9d-7b39-4013-84a1-50939ac8cb25" providerId="ADAL" clId="{FCA344A6-8F3E-4164-9163-10DE8A33CB7D}" dt="2021-07-07T10:33:00.060" v="191" actId="478"/>
          <ac:spMkLst>
            <pc:docMk/>
            <pc:sldMk cId="2753635993" sldId="261"/>
            <ac:spMk id="3" creationId="{099F2641-F311-465E-8622-99E131CF21FC}"/>
          </ac:spMkLst>
        </pc:spChg>
        <pc:spChg chg="del">
          <ac:chgData name="Thomas Perry (Department of Teacher Education)" userId="c48eac9d-7b39-4013-84a1-50939ac8cb25" providerId="ADAL" clId="{FCA344A6-8F3E-4164-9163-10DE8A33CB7D}" dt="2021-07-07T10:33:00.060" v="191" actId="478"/>
          <ac:spMkLst>
            <pc:docMk/>
            <pc:sldMk cId="2753635993" sldId="261"/>
            <ac:spMk id="4" creationId="{24EF78BF-BF32-46CB-91A7-09FECA3234F0}"/>
          </ac:spMkLst>
        </pc:spChg>
        <pc:spChg chg="add del mod ord">
          <ac:chgData name="Thomas Perry (Department of Teacher Education)" userId="c48eac9d-7b39-4013-84a1-50939ac8cb25" providerId="ADAL" clId="{FCA344A6-8F3E-4164-9163-10DE8A33CB7D}" dt="2021-07-07T10:33:20.455" v="195" actId="700"/>
          <ac:spMkLst>
            <pc:docMk/>
            <pc:sldMk cId="2753635993" sldId="261"/>
            <ac:spMk id="5" creationId="{835E4559-2FEF-4BA7-ADBB-51877F1293CF}"/>
          </ac:spMkLst>
        </pc:spChg>
        <pc:spChg chg="add del mod ord">
          <ac:chgData name="Thomas Perry (Department of Teacher Education)" userId="c48eac9d-7b39-4013-84a1-50939ac8cb25" providerId="ADAL" clId="{FCA344A6-8F3E-4164-9163-10DE8A33CB7D}" dt="2021-07-07T10:33:20.455" v="195" actId="700"/>
          <ac:spMkLst>
            <pc:docMk/>
            <pc:sldMk cId="2753635993" sldId="261"/>
            <ac:spMk id="6" creationId="{76C48973-960C-4E33-BE03-D77ECF851047}"/>
          </ac:spMkLst>
        </pc:spChg>
        <pc:spChg chg="add del mod ord">
          <ac:chgData name="Thomas Perry (Department of Teacher Education)" userId="c48eac9d-7b39-4013-84a1-50939ac8cb25" providerId="ADAL" clId="{FCA344A6-8F3E-4164-9163-10DE8A33CB7D}" dt="2021-07-07T10:33:20.455" v="195" actId="700"/>
          <ac:spMkLst>
            <pc:docMk/>
            <pc:sldMk cId="2753635993" sldId="261"/>
            <ac:spMk id="7" creationId="{13BDDFFD-49F0-40B4-8B38-7FE0C4FD3F83}"/>
          </ac:spMkLst>
        </pc:spChg>
        <pc:spChg chg="add del mod ord">
          <ac:chgData name="Thomas Perry (Department of Teacher Education)" userId="c48eac9d-7b39-4013-84a1-50939ac8cb25" providerId="ADAL" clId="{FCA344A6-8F3E-4164-9163-10DE8A33CB7D}" dt="2021-07-07T10:33:27.421" v="196" actId="700"/>
          <ac:spMkLst>
            <pc:docMk/>
            <pc:sldMk cId="2753635993" sldId="261"/>
            <ac:spMk id="8" creationId="{D1E06D89-E030-4761-8801-96FFC214D7FF}"/>
          </ac:spMkLst>
        </pc:spChg>
        <pc:spChg chg="add del mod ord">
          <ac:chgData name="Thomas Perry (Department of Teacher Education)" userId="c48eac9d-7b39-4013-84a1-50939ac8cb25" providerId="ADAL" clId="{FCA344A6-8F3E-4164-9163-10DE8A33CB7D}" dt="2021-07-07T10:33:27.421" v="196" actId="700"/>
          <ac:spMkLst>
            <pc:docMk/>
            <pc:sldMk cId="2753635993" sldId="261"/>
            <ac:spMk id="9" creationId="{6B736AEF-DE8B-495E-A409-A8A1CED55B95}"/>
          </ac:spMkLst>
        </pc:spChg>
        <pc:spChg chg="add del mod ord">
          <ac:chgData name="Thomas Perry (Department of Teacher Education)" userId="c48eac9d-7b39-4013-84a1-50939ac8cb25" providerId="ADAL" clId="{FCA344A6-8F3E-4164-9163-10DE8A33CB7D}" dt="2021-07-07T10:33:27.421" v="196" actId="700"/>
          <ac:spMkLst>
            <pc:docMk/>
            <pc:sldMk cId="2753635993" sldId="261"/>
            <ac:spMk id="10" creationId="{80CB748B-399E-4184-BF2F-A6D8CAC5ED93}"/>
          </ac:spMkLst>
        </pc:spChg>
        <pc:spChg chg="add mod ord">
          <ac:chgData name="Thomas Perry (Department of Teacher Education)" userId="c48eac9d-7b39-4013-84a1-50939ac8cb25" providerId="ADAL" clId="{FCA344A6-8F3E-4164-9163-10DE8A33CB7D}" dt="2021-07-07T10:33:27.421" v="196" actId="700"/>
          <ac:spMkLst>
            <pc:docMk/>
            <pc:sldMk cId="2753635993" sldId="261"/>
            <ac:spMk id="11" creationId="{E04896EA-088E-4B10-8226-C71D3B3931E8}"/>
          </ac:spMkLst>
        </pc:spChg>
        <pc:spChg chg="add mod ord">
          <ac:chgData name="Thomas Perry (Department of Teacher Education)" userId="c48eac9d-7b39-4013-84a1-50939ac8cb25" providerId="ADAL" clId="{FCA344A6-8F3E-4164-9163-10DE8A33CB7D}" dt="2021-07-07T10:33:27.421" v="196" actId="700"/>
          <ac:spMkLst>
            <pc:docMk/>
            <pc:sldMk cId="2753635993" sldId="261"/>
            <ac:spMk id="12" creationId="{A19C1576-D5BC-4026-9A1B-264ADB209339}"/>
          </ac:spMkLst>
        </pc:spChg>
        <pc:spChg chg="add mod ord">
          <ac:chgData name="Thomas Perry (Department of Teacher Education)" userId="c48eac9d-7b39-4013-84a1-50939ac8cb25" providerId="ADAL" clId="{FCA344A6-8F3E-4164-9163-10DE8A33CB7D}" dt="2021-07-07T10:33:27.421" v="196" actId="700"/>
          <ac:spMkLst>
            <pc:docMk/>
            <pc:sldMk cId="2753635993" sldId="261"/>
            <ac:spMk id="13" creationId="{0E026606-356C-488B-9CEF-6AFCA437BB69}"/>
          </ac:spMkLst>
        </pc:spChg>
      </pc:sldChg>
      <pc:sldChg chg="delSp new del mod">
        <pc:chgData name="Thomas Perry (Department of Teacher Education)" userId="c48eac9d-7b39-4013-84a1-50939ac8cb25" providerId="ADAL" clId="{FCA344A6-8F3E-4164-9163-10DE8A33CB7D}" dt="2021-07-07T10:34:47.273" v="198" actId="47"/>
        <pc:sldMkLst>
          <pc:docMk/>
          <pc:sldMk cId="38567733" sldId="262"/>
        </pc:sldMkLst>
        <pc:spChg chg="del">
          <ac:chgData name="Thomas Perry (Department of Teacher Education)" userId="c48eac9d-7b39-4013-84a1-50939ac8cb25" providerId="ADAL" clId="{FCA344A6-8F3E-4164-9163-10DE8A33CB7D}" dt="2021-07-07T10:33:09.157" v="193" actId="478"/>
          <ac:spMkLst>
            <pc:docMk/>
            <pc:sldMk cId="38567733" sldId="262"/>
            <ac:spMk id="2" creationId="{818FDF73-D57C-49A9-94D2-35C62790ED9E}"/>
          </ac:spMkLst>
        </pc:spChg>
        <pc:spChg chg="del">
          <ac:chgData name="Thomas Perry (Department of Teacher Education)" userId="c48eac9d-7b39-4013-84a1-50939ac8cb25" providerId="ADAL" clId="{FCA344A6-8F3E-4164-9163-10DE8A33CB7D}" dt="2021-07-07T10:33:09.157" v="193" actId="478"/>
          <ac:spMkLst>
            <pc:docMk/>
            <pc:sldMk cId="38567733" sldId="262"/>
            <ac:spMk id="3" creationId="{D779F063-6D48-4A50-BD65-BA1BFC638411}"/>
          </ac:spMkLst>
        </pc:spChg>
        <pc:spChg chg="del">
          <ac:chgData name="Thomas Perry (Department of Teacher Education)" userId="c48eac9d-7b39-4013-84a1-50939ac8cb25" providerId="ADAL" clId="{FCA344A6-8F3E-4164-9163-10DE8A33CB7D}" dt="2021-07-07T10:33:09.157" v="193" actId="478"/>
          <ac:spMkLst>
            <pc:docMk/>
            <pc:sldMk cId="38567733" sldId="262"/>
            <ac:spMk id="4" creationId="{63E6C945-6522-4A41-ADFF-D11013080F5C}"/>
          </ac:spMkLst>
        </pc:spChg>
      </pc:sldChg>
      <pc:sldChg chg="addSp delSp modSp new mod modClrScheme chgLayout">
        <pc:chgData name="Thomas Perry (Department of Teacher Education)" userId="c48eac9d-7b39-4013-84a1-50939ac8cb25" providerId="ADAL" clId="{FCA344A6-8F3E-4164-9163-10DE8A33CB7D}" dt="2021-07-07T10:34:54.970" v="200" actId="700"/>
        <pc:sldMkLst>
          <pc:docMk/>
          <pc:sldMk cId="2331560268" sldId="262"/>
        </pc:sldMkLst>
        <pc:spChg chg="del mod ord">
          <ac:chgData name="Thomas Perry (Department of Teacher Education)" userId="c48eac9d-7b39-4013-84a1-50939ac8cb25" providerId="ADAL" clId="{FCA344A6-8F3E-4164-9163-10DE8A33CB7D}" dt="2021-07-07T10:34:54.970" v="200" actId="700"/>
          <ac:spMkLst>
            <pc:docMk/>
            <pc:sldMk cId="2331560268" sldId="262"/>
            <ac:spMk id="2" creationId="{A80D3785-3D61-4BCD-9CF4-C82631C39746}"/>
          </ac:spMkLst>
        </pc:spChg>
        <pc:spChg chg="del mod ord">
          <ac:chgData name="Thomas Perry (Department of Teacher Education)" userId="c48eac9d-7b39-4013-84a1-50939ac8cb25" providerId="ADAL" clId="{FCA344A6-8F3E-4164-9163-10DE8A33CB7D}" dt="2021-07-07T10:34:54.970" v="200" actId="700"/>
          <ac:spMkLst>
            <pc:docMk/>
            <pc:sldMk cId="2331560268" sldId="262"/>
            <ac:spMk id="3" creationId="{D0FB8304-7F0F-4324-8CF3-0E509C0740DD}"/>
          </ac:spMkLst>
        </pc:spChg>
        <pc:spChg chg="del mod ord">
          <ac:chgData name="Thomas Perry (Department of Teacher Education)" userId="c48eac9d-7b39-4013-84a1-50939ac8cb25" providerId="ADAL" clId="{FCA344A6-8F3E-4164-9163-10DE8A33CB7D}" dt="2021-07-07T10:34:54.970" v="200" actId="700"/>
          <ac:spMkLst>
            <pc:docMk/>
            <pc:sldMk cId="2331560268" sldId="262"/>
            <ac:spMk id="4" creationId="{1A5A9291-031B-4F4D-BE92-79C4230AF6FE}"/>
          </ac:spMkLst>
        </pc:spChg>
        <pc:spChg chg="add mod ord">
          <ac:chgData name="Thomas Perry (Department of Teacher Education)" userId="c48eac9d-7b39-4013-84a1-50939ac8cb25" providerId="ADAL" clId="{FCA344A6-8F3E-4164-9163-10DE8A33CB7D}" dt="2021-07-07T10:34:54.970" v="200" actId="700"/>
          <ac:spMkLst>
            <pc:docMk/>
            <pc:sldMk cId="2331560268" sldId="262"/>
            <ac:spMk id="5" creationId="{F5768492-D7F4-431D-A6F1-1939DEFB7F57}"/>
          </ac:spMkLst>
        </pc:spChg>
        <pc:spChg chg="add mod ord">
          <ac:chgData name="Thomas Perry (Department of Teacher Education)" userId="c48eac9d-7b39-4013-84a1-50939ac8cb25" providerId="ADAL" clId="{FCA344A6-8F3E-4164-9163-10DE8A33CB7D}" dt="2021-07-07T10:34:54.970" v="200" actId="700"/>
          <ac:spMkLst>
            <pc:docMk/>
            <pc:sldMk cId="2331560268" sldId="262"/>
            <ac:spMk id="6" creationId="{246D237F-D9A9-42D4-903E-AC699F45E471}"/>
          </ac:spMkLst>
        </pc:spChg>
        <pc:spChg chg="add mod ord">
          <ac:chgData name="Thomas Perry (Department of Teacher Education)" userId="c48eac9d-7b39-4013-84a1-50939ac8cb25" providerId="ADAL" clId="{FCA344A6-8F3E-4164-9163-10DE8A33CB7D}" dt="2021-07-07T10:34:54.970" v="200" actId="700"/>
          <ac:spMkLst>
            <pc:docMk/>
            <pc:sldMk cId="2331560268" sldId="262"/>
            <ac:spMk id="7" creationId="{BD1EFCA6-AFFD-47CF-B0F9-1B5D85EF052B}"/>
          </ac:spMkLst>
        </pc:spChg>
      </pc:sldChg>
    </pc:docChg>
  </pc:docChgLst>
  <pc:docChgLst>
    <pc:chgData name="Tom Perry" userId="6ada2c22-938a-4910-92b9-b2c8808efd43" providerId="ADAL" clId="{4BD7C346-9530-4710-8B88-00109343A184}"/>
    <pc:docChg chg="undo custSel delSld modSld">
      <pc:chgData name="Tom Perry" userId="6ada2c22-938a-4910-92b9-b2c8808efd43" providerId="ADAL" clId="{4BD7C346-9530-4710-8B88-00109343A184}" dt="2021-12-01T12:56:52.297" v="470" actId="20577"/>
      <pc:docMkLst>
        <pc:docMk/>
      </pc:docMkLst>
      <pc:sldChg chg="del">
        <pc:chgData name="Tom Perry" userId="6ada2c22-938a-4910-92b9-b2c8808efd43" providerId="ADAL" clId="{4BD7C346-9530-4710-8B88-00109343A184}" dt="2021-12-01T12:46:13.046" v="133" actId="47"/>
        <pc:sldMkLst>
          <pc:docMk/>
          <pc:sldMk cId="303447833" sldId="256"/>
        </pc:sldMkLst>
      </pc:sldChg>
      <pc:sldChg chg="addSp delSp modSp mod modNotesTx">
        <pc:chgData name="Tom Perry" userId="6ada2c22-938a-4910-92b9-b2c8808efd43" providerId="ADAL" clId="{4BD7C346-9530-4710-8B88-00109343A184}" dt="2021-12-01T12:56:52.297" v="470" actId="20577"/>
        <pc:sldMkLst>
          <pc:docMk/>
          <pc:sldMk cId="3406137555" sldId="279"/>
        </pc:sldMkLst>
        <pc:spChg chg="add del mod">
          <ac:chgData name="Tom Perry" userId="6ada2c22-938a-4910-92b9-b2c8808efd43" providerId="ADAL" clId="{4BD7C346-9530-4710-8B88-00109343A184}" dt="2021-12-01T12:41:31.971" v="95" actId="478"/>
          <ac:spMkLst>
            <pc:docMk/>
            <pc:sldMk cId="3406137555" sldId="279"/>
            <ac:spMk id="6" creationId="{139FE548-B080-47BC-A719-89B4F8FFF20A}"/>
          </ac:spMkLst>
        </pc:spChg>
        <pc:spChg chg="del mod">
          <ac:chgData name="Tom Perry" userId="6ada2c22-938a-4910-92b9-b2c8808efd43" providerId="ADAL" clId="{4BD7C346-9530-4710-8B88-00109343A184}" dt="2021-12-01T12:41:28.821" v="94" actId="478"/>
          <ac:spMkLst>
            <pc:docMk/>
            <pc:sldMk cId="3406137555" sldId="279"/>
            <ac:spMk id="7" creationId="{8D1A44F9-6324-4330-B1FE-AF39891985E4}"/>
          </ac:spMkLst>
        </pc:spChg>
        <pc:spChg chg="mod">
          <ac:chgData name="Tom Perry" userId="6ada2c22-938a-4910-92b9-b2c8808efd43" providerId="ADAL" clId="{4BD7C346-9530-4710-8B88-00109343A184}" dt="2021-12-01T12:53:31.921" v="278" actId="20577"/>
          <ac:spMkLst>
            <pc:docMk/>
            <pc:sldMk cId="3406137555" sldId="279"/>
            <ac:spMk id="11" creationId="{DE15D1D8-B6B9-4F14-88E6-60CBA39464F4}"/>
          </ac:spMkLst>
        </pc:spChg>
        <pc:spChg chg="add mod">
          <ac:chgData name="Tom Perry" userId="6ada2c22-938a-4910-92b9-b2c8808efd43" providerId="ADAL" clId="{4BD7C346-9530-4710-8B88-00109343A184}" dt="2021-12-01T12:42:15.243" v="105" actId="1076"/>
          <ac:spMkLst>
            <pc:docMk/>
            <pc:sldMk cId="3406137555" sldId="279"/>
            <ac:spMk id="12" creationId="{7DA90D98-97B6-4620-9AF7-0AB061162790}"/>
          </ac:spMkLst>
        </pc:spChg>
        <pc:spChg chg="mod">
          <ac:chgData name="Tom Perry" userId="6ada2c22-938a-4910-92b9-b2c8808efd43" providerId="ADAL" clId="{4BD7C346-9530-4710-8B88-00109343A184}" dt="2021-12-01T12:41:49.259" v="99" actId="14100"/>
          <ac:spMkLst>
            <pc:docMk/>
            <pc:sldMk cId="3406137555" sldId="279"/>
            <ac:spMk id="16" creationId="{CCF2092A-7A3E-440B-82A1-89E90A5D78F6}"/>
          </ac:spMkLst>
        </pc:spChg>
        <pc:spChg chg="mod">
          <ac:chgData name="Tom Perry" userId="6ada2c22-938a-4910-92b9-b2c8808efd43" providerId="ADAL" clId="{4BD7C346-9530-4710-8B88-00109343A184}" dt="2021-12-01T12:44:53.199" v="127" actId="1076"/>
          <ac:spMkLst>
            <pc:docMk/>
            <pc:sldMk cId="3406137555" sldId="279"/>
            <ac:spMk id="17" creationId="{F187ADF9-82F4-4916-8240-73314023DC8E}"/>
          </ac:spMkLst>
        </pc:spChg>
        <pc:grpChg chg="mod">
          <ac:chgData name="Tom Perry" userId="6ada2c22-938a-4910-92b9-b2c8808efd43" providerId="ADAL" clId="{4BD7C346-9530-4710-8B88-00109343A184}" dt="2021-12-01T12:42:03.420" v="101" actId="1076"/>
          <ac:grpSpMkLst>
            <pc:docMk/>
            <pc:sldMk cId="3406137555" sldId="279"/>
            <ac:grpSpMk id="2" creationId="{0FCE0489-0939-46BA-AC2C-6C9386BFBBF0}"/>
          </ac:grpSpMkLst>
        </pc:grpChg>
        <pc:grpChg chg="mod">
          <ac:chgData name="Tom Perry" userId="6ada2c22-938a-4910-92b9-b2c8808efd43" providerId="ADAL" clId="{4BD7C346-9530-4710-8B88-00109343A184}" dt="2021-12-01T12:46:00.059" v="132" actId="1076"/>
          <ac:grpSpMkLst>
            <pc:docMk/>
            <pc:sldMk cId="3406137555" sldId="279"/>
            <ac:grpSpMk id="3" creationId="{3B1852B3-C1FD-4EAC-8785-999BB8300CB7}"/>
          </ac:grpSpMkLst>
        </pc:grpChg>
      </pc:sldChg>
      <pc:sldChg chg="del">
        <pc:chgData name="Tom Perry" userId="6ada2c22-938a-4910-92b9-b2c8808efd43" providerId="ADAL" clId="{4BD7C346-9530-4710-8B88-00109343A184}" dt="2021-12-01T12:46:17.593" v="134" actId="47"/>
        <pc:sldMkLst>
          <pc:docMk/>
          <pc:sldMk cId="2861398615" sldId="280"/>
        </pc:sldMkLst>
      </pc:sldChg>
      <pc:sldChg chg="del">
        <pc:chgData name="Tom Perry" userId="6ada2c22-938a-4910-92b9-b2c8808efd43" providerId="ADAL" clId="{4BD7C346-9530-4710-8B88-00109343A184}" dt="2021-12-01T12:46:19.129" v="135" actId="47"/>
        <pc:sldMkLst>
          <pc:docMk/>
          <pc:sldMk cId="398922235" sldId="281"/>
        </pc:sldMkLst>
      </pc:sldChg>
      <pc:sldChg chg="del">
        <pc:chgData name="Tom Perry" userId="6ada2c22-938a-4910-92b9-b2c8808efd43" providerId="ADAL" clId="{4BD7C346-9530-4710-8B88-00109343A184}" dt="2021-12-01T12:46:19.624" v="136" actId="47"/>
        <pc:sldMkLst>
          <pc:docMk/>
          <pc:sldMk cId="522464486" sldId="282"/>
        </pc:sldMkLst>
      </pc:sldChg>
    </pc:docChg>
  </pc:docChgLst>
  <pc:docChgLst>
    <pc:chgData name="Tom Perry" userId="6ada2c22-938a-4910-92b9-b2c8808efd43" providerId="ADAL" clId="{7B17C969-8B8D-4D94-A37D-B58E164F43BE}"/>
    <pc:docChg chg="undo redo custSel addSld delSld modSld sldOrd modShowInfo">
      <pc:chgData name="Tom Perry" userId="6ada2c22-938a-4910-92b9-b2c8808efd43" providerId="ADAL" clId="{7B17C969-8B8D-4D94-A37D-B58E164F43BE}" dt="2022-03-18T21:29:07.321" v="12667"/>
      <pc:docMkLst>
        <pc:docMk/>
      </pc:docMkLst>
      <pc:sldChg chg="modSp add del mod modNotesTx">
        <pc:chgData name="Tom Perry" userId="6ada2c22-938a-4910-92b9-b2c8808efd43" providerId="ADAL" clId="{7B17C969-8B8D-4D94-A37D-B58E164F43BE}" dt="2022-03-13T16:19:23.638" v="7474" actId="47"/>
        <pc:sldMkLst>
          <pc:docMk/>
          <pc:sldMk cId="2482260192" sldId="256"/>
        </pc:sldMkLst>
        <pc:spChg chg="mod">
          <ac:chgData name="Tom Perry" userId="6ada2c22-938a-4910-92b9-b2c8808efd43" providerId="ADAL" clId="{7B17C969-8B8D-4D94-A37D-B58E164F43BE}" dt="2022-03-02T17:09:37.302" v="107" actId="1076"/>
          <ac:spMkLst>
            <pc:docMk/>
            <pc:sldMk cId="2482260192" sldId="256"/>
            <ac:spMk id="2" creationId="{4AE04D49-7740-48F5-9FF0-4C8615E97C1F}"/>
          </ac:spMkLst>
        </pc:spChg>
        <pc:spChg chg="mod">
          <ac:chgData name="Tom Perry" userId="6ada2c22-938a-4910-92b9-b2c8808efd43" providerId="ADAL" clId="{7B17C969-8B8D-4D94-A37D-B58E164F43BE}" dt="2022-03-12T10:45:58.820" v="652" actId="1076"/>
          <ac:spMkLst>
            <pc:docMk/>
            <pc:sldMk cId="2482260192" sldId="256"/>
            <ac:spMk id="3" creationId="{A43C72EA-6A61-4E03-B397-ED23007E4A79}"/>
          </ac:spMkLst>
        </pc:spChg>
        <pc:spChg chg="mod">
          <ac:chgData name="Tom Perry" userId="6ada2c22-938a-4910-92b9-b2c8808efd43" providerId="ADAL" clId="{7B17C969-8B8D-4D94-A37D-B58E164F43BE}" dt="2022-03-02T17:14:09.709" v="123" actId="20577"/>
          <ac:spMkLst>
            <pc:docMk/>
            <pc:sldMk cId="2482260192" sldId="256"/>
            <ac:spMk id="8" creationId="{FB94EF79-6436-49C3-AB42-A74EA07D0F57}"/>
          </ac:spMkLst>
        </pc:spChg>
      </pc:sldChg>
      <pc:sldChg chg="add del ord">
        <pc:chgData name="Tom Perry" userId="6ada2c22-938a-4910-92b9-b2c8808efd43" providerId="ADAL" clId="{7B17C969-8B8D-4D94-A37D-B58E164F43BE}" dt="2022-03-13T20:19:37.730" v="9329" actId="47"/>
        <pc:sldMkLst>
          <pc:docMk/>
          <pc:sldMk cId="2128536031" sldId="257"/>
        </pc:sldMkLst>
      </pc:sldChg>
      <pc:sldChg chg="delSp modSp add mod ord">
        <pc:chgData name="Tom Perry" userId="6ada2c22-938a-4910-92b9-b2c8808efd43" providerId="ADAL" clId="{7B17C969-8B8D-4D94-A37D-B58E164F43BE}" dt="2022-03-13T22:58:01.309" v="12034" actId="14100"/>
        <pc:sldMkLst>
          <pc:docMk/>
          <pc:sldMk cId="1037399121" sldId="266"/>
        </pc:sldMkLst>
        <pc:spChg chg="del mod">
          <ac:chgData name="Tom Perry" userId="6ada2c22-938a-4910-92b9-b2c8808efd43" providerId="ADAL" clId="{7B17C969-8B8D-4D94-A37D-B58E164F43BE}" dt="2022-03-13T21:16:41.865" v="10043" actId="478"/>
          <ac:spMkLst>
            <pc:docMk/>
            <pc:sldMk cId="1037399121" sldId="266"/>
            <ac:spMk id="3" creationId="{BFD5BA56-2E52-4AC9-9C1C-13CC27C303FC}"/>
          </ac:spMkLst>
        </pc:spChg>
        <pc:spChg chg="mod">
          <ac:chgData name="Tom Perry" userId="6ada2c22-938a-4910-92b9-b2c8808efd43" providerId="ADAL" clId="{7B17C969-8B8D-4D94-A37D-B58E164F43BE}" dt="2022-03-13T20:35:16.423" v="9632" actId="1076"/>
          <ac:spMkLst>
            <pc:docMk/>
            <pc:sldMk cId="1037399121" sldId="266"/>
            <ac:spMk id="6" creationId="{00000000-0000-0000-0000-000000000000}"/>
          </ac:spMkLst>
        </pc:spChg>
        <pc:spChg chg="mod">
          <ac:chgData name="Tom Perry" userId="6ada2c22-938a-4910-92b9-b2c8808efd43" providerId="ADAL" clId="{7B17C969-8B8D-4D94-A37D-B58E164F43BE}" dt="2022-03-13T22:57:20.221" v="12029" actId="1076"/>
          <ac:spMkLst>
            <pc:docMk/>
            <pc:sldMk cId="1037399121" sldId="266"/>
            <ac:spMk id="7" creationId="{00000000-0000-0000-0000-000000000000}"/>
          </ac:spMkLst>
        </pc:spChg>
        <pc:spChg chg="mod">
          <ac:chgData name="Tom Perry" userId="6ada2c22-938a-4910-92b9-b2c8808efd43" providerId="ADAL" clId="{7B17C969-8B8D-4D94-A37D-B58E164F43BE}" dt="2022-03-13T20:34:23.131" v="9629" actId="1076"/>
          <ac:spMkLst>
            <pc:docMk/>
            <pc:sldMk cId="1037399121" sldId="266"/>
            <ac:spMk id="9" creationId="{00000000-0000-0000-0000-000000000000}"/>
          </ac:spMkLst>
        </pc:spChg>
        <pc:spChg chg="mod">
          <ac:chgData name="Tom Perry" userId="6ada2c22-938a-4910-92b9-b2c8808efd43" providerId="ADAL" clId="{7B17C969-8B8D-4D94-A37D-B58E164F43BE}" dt="2022-03-13T20:34:13.778" v="9626" actId="1076"/>
          <ac:spMkLst>
            <pc:docMk/>
            <pc:sldMk cId="1037399121" sldId="266"/>
            <ac:spMk id="10" creationId="{00000000-0000-0000-0000-000000000000}"/>
          </ac:spMkLst>
        </pc:spChg>
        <pc:spChg chg="mod">
          <ac:chgData name="Tom Perry" userId="6ada2c22-938a-4910-92b9-b2c8808efd43" providerId="ADAL" clId="{7B17C969-8B8D-4D94-A37D-B58E164F43BE}" dt="2022-03-12T12:31:05.554" v="3761" actId="207"/>
          <ac:spMkLst>
            <pc:docMk/>
            <pc:sldMk cId="1037399121" sldId="266"/>
            <ac:spMk id="12" creationId="{00000000-0000-0000-0000-000000000000}"/>
          </ac:spMkLst>
        </pc:spChg>
        <pc:spChg chg="mod">
          <ac:chgData name="Tom Perry" userId="6ada2c22-938a-4910-92b9-b2c8808efd43" providerId="ADAL" clId="{7B17C969-8B8D-4D94-A37D-B58E164F43BE}" dt="2022-03-13T22:57:08.857" v="12028" actId="1076"/>
          <ac:spMkLst>
            <pc:docMk/>
            <pc:sldMk cId="1037399121" sldId="266"/>
            <ac:spMk id="13" creationId="{00000000-0000-0000-0000-000000000000}"/>
          </ac:spMkLst>
        </pc:spChg>
        <pc:spChg chg="mod">
          <ac:chgData name="Tom Perry" userId="6ada2c22-938a-4910-92b9-b2c8808efd43" providerId="ADAL" clId="{7B17C969-8B8D-4D94-A37D-B58E164F43BE}" dt="2022-03-13T22:56:52.020" v="12027" actId="14100"/>
          <ac:spMkLst>
            <pc:docMk/>
            <pc:sldMk cId="1037399121" sldId="266"/>
            <ac:spMk id="14" creationId="{00000000-0000-0000-0000-000000000000}"/>
          </ac:spMkLst>
        </pc:spChg>
        <pc:spChg chg="mod">
          <ac:chgData name="Tom Perry" userId="6ada2c22-938a-4910-92b9-b2c8808efd43" providerId="ADAL" clId="{7B17C969-8B8D-4D94-A37D-B58E164F43BE}" dt="2022-03-13T22:57:37.188" v="12031" actId="14100"/>
          <ac:spMkLst>
            <pc:docMk/>
            <pc:sldMk cId="1037399121" sldId="266"/>
            <ac:spMk id="15" creationId="{00000000-0000-0000-0000-000000000000}"/>
          </ac:spMkLst>
        </pc:spChg>
        <pc:spChg chg="mod">
          <ac:chgData name="Tom Perry" userId="6ada2c22-938a-4910-92b9-b2c8808efd43" providerId="ADAL" clId="{7B17C969-8B8D-4D94-A37D-B58E164F43BE}" dt="2022-03-13T22:58:01.309" v="12034" actId="14100"/>
          <ac:spMkLst>
            <pc:docMk/>
            <pc:sldMk cId="1037399121" sldId="266"/>
            <ac:spMk id="16" creationId="{00000000-0000-0000-0000-000000000000}"/>
          </ac:spMkLst>
        </pc:spChg>
        <pc:spChg chg="mod">
          <ac:chgData name="Tom Perry" userId="6ada2c22-938a-4910-92b9-b2c8808efd43" providerId="ADAL" clId="{7B17C969-8B8D-4D94-A37D-B58E164F43BE}" dt="2022-03-12T12:31:05.554" v="3761" actId="207"/>
          <ac:spMkLst>
            <pc:docMk/>
            <pc:sldMk cId="1037399121" sldId="266"/>
            <ac:spMk id="17" creationId="{00000000-0000-0000-0000-000000000000}"/>
          </ac:spMkLst>
        </pc:spChg>
        <pc:spChg chg="mod">
          <ac:chgData name="Tom Perry" userId="6ada2c22-938a-4910-92b9-b2c8808efd43" providerId="ADAL" clId="{7B17C969-8B8D-4D94-A37D-B58E164F43BE}" dt="2022-03-12T12:31:05.554" v="3761" actId="207"/>
          <ac:spMkLst>
            <pc:docMk/>
            <pc:sldMk cId="1037399121" sldId="266"/>
            <ac:spMk id="18" creationId="{00000000-0000-0000-0000-000000000000}"/>
          </ac:spMkLst>
        </pc:spChg>
        <pc:spChg chg="mod">
          <ac:chgData name="Tom Perry" userId="6ada2c22-938a-4910-92b9-b2c8808efd43" providerId="ADAL" clId="{7B17C969-8B8D-4D94-A37D-B58E164F43BE}" dt="2022-03-12T12:31:05.554" v="3761" actId="207"/>
          <ac:spMkLst>
            <pc:docMk/>
            <pc:sldMk cId="1037399121" sldId="266"/>
            <ac:spMk id="19" creationId="{00000000-0000-0000-0000-000000000000}"/>
          </ac:spMkLst>
        </pc:spChg>
        <pc:spChg chg="mod">
          <ac:chgData name="Tom Perry" userId="6ada2c22-938a-4910-92b9-b2c8808efd43" providerId="ADAL" clId="{7B17C969-8B8D-4D94-A37D-B58E164F43BE}" dt="2022-03-13T22:37:48.076" v="11475" actId="14100"/>
          <ac:spMkLst>
            <pc:docMk/>
            <pc:sldMk cId="1037399121" sldId="266"/>
            <ac:spMk id="6146" creationId="{80249207-6E18-4312-A208-589CF13BA9D1}"/>
          </ac:spMkLst>
        </pc:spChg>
        <pc:picChg chg="mod modCrop">
          <ac:chgData name="Tom Perry" userId="6ada2c22-938a-4910-92b9-b2c8808efd43" providerId="ADAL" clId="{7B17C969-8B8D-4D94-A37D-B58E164F43BE}" dt="2022-03-13T20:32:08.948" v="9595" actId="732"/>
          <ac:picMkLst>
            <pc:docMk/>
            <pc:sldMk cId="1037399121" sldId="266"/>
            <ac:picMk id="2" creationId="{00000000-0000-0000-0000-000000000000}"/>
          </ac:picMkLst>
        </pc:picChg>
        <pc:picChg chg="mod modCrop">
          <ac:chgData name="Tom Perry" userId="6ada2c22-938a-4910-92b9-b2c8808efd43" providerId="ADAL" clId="{7B17C969-8B8D-4D94-A37D-B58E164F43BE}" dt="2022-03-13T20:32:30.297" v="9599" actId="1076"/>
          <ac:picMkLst>
            <pc:docMk/>
            <pc:sldMk cId="1037399121" sldId="266"/>
            <ac:picMk id="4" creationId="{00000000-0000-0000-0000-000000000000}"/>
          </ac:picMkLst>
        </pc:picChg>
        <pc:picChg chg="mod modCrop">
          <ac:chgData name="Tom Perry" userId="6ada2c22-938a-4910-92b9-b2c8808efd43" providerId="ADAL" clId="{7B17C969-8B8D-4D94-A37D-B58E164F43BE}" dt="2022-03-13T20:32:52.191" v="9604" actId="732"/>
          <ac:picMkLst>
            <pc:docMk/>
            <pc:sldMk cId="1037399121" sldId="266"/>
            <ac:picMk id="5" creationId="{00000000-0000-0000-0000-000000000000}"/>
          </ac:picMkLst>
        </pc:picChg>
      </pc:sldChg>
      <pc:sldChg chg="add del ord">
        <pc:chgData name="Tom Perry" userId="6ada2c22-938a-4910-92b9-b2c8808efd43" providerId="ADAL" clId="{7B17C969-8B8D-4D94-A37D-B58E164F43BE}" dt="2022-03-13T21:30:04.375" v="10063" actId="47"/>
        <pc:sldMkLst>
          <pc:docMk/>
          <pc:sldMk cId="2044487705" sldId="270"/>
        </pc:sldMkLst>
      </pc:sldChg>
      <pc:sldChg chg="addSp delSp modSp add mod ord">
        <pc:chgData name="Tom Perry" userId="6ada2c22-938a-4910-92b9-b2c8808efd43" providerId="ADAL" clId="{7B17C969-8B8D-4D94-A37D-B58E164F43BE}" dt="2022-03-14T10:20:54.152" v="12455" actId="1076"/>
        <pc:sldMkLst>
          <pc:docMk/>
          <pc:sldMk cId="0" sldId="272"/>
        </pc:sldMkLst>
        <pc:spChg chg="mod">
          <ac:chgData name="Tom Perry" userId="6ada2c22-938a-4910-92b9-b2c8808efd43" providerId="ADAL" clId="{7B17C969-8B8D-4D94-A37D-B58E164F43BE}" dt="2022-03-13T20:19:09.731" v="9327" actId="1076"/>
          <ac:spMkLst>
            <pc:docMk/>
            <pc:sldMk cId="0" sldId="272"/>
            <ac:spMk id="2" creationId="{00000000-0000-0000-0000-000000000000}"/>
          </ac:spMkLst>
        </pc:spChg>
        <pc:picChg chg="del mod">
          <ac:chgData name="Tom Perry" userId="6ada2c22-938a-4910-92b9-b2c8808efd43" providerId="ADAL" clId="{7B17C969-8B8D-4D94-A37D-B58E164F43BE}" dt="2022-03-14T10:20:36.233" v="12450" actId="478"/>
          <ac:picMkLst>
            <pc:docMk/>
            <pc:sldMk cId="0" sldId="272"/>
            <ac:picMk id="7" creationId="{0EB52545-B8A1-42FE-A5A4-BE311B8C8A12}"/>
          </ac:picMkLst>
        </pc:picChg>
        <pc:picChg chg="add mod">
          <ac:chgData name="Tom Perry" userId="6ada2c22-938a-4910-92b9-b2c8808efd43" providerId="ADAL" clId="{7B17C969-8B8D-4D94-A37D-B58E164F43BE}" dt="2022-03-14T10:20:54.152" v="12455" actId="1076"/>
          <ac:picMkLst>
            <pc:docMk/>
            <pc:sldMk cId="0" sldId="272"/>
            <ac:picMk id="1026" creationId="{6F7961E1-F540-4E5F-9D85-E6592DEC4183}"/>
          </ac:picMkLst>
        </pc:picChg>
      </pc:sldChg>
      <pc:sldChg chg="add del">
        <pc:chgData name="Tom Perry" userId="6ada2c22-938a-4910-92b9-b2c8808efd43" providerId="ADAL" clId="{7B17C969-8B8D-4D94-A37D-B58E164F43BE}" dt="2022-03-13T22:23:14.908" v="11175" actId="47"/>
        <pc:sldMkLst>
          <pc:docMk/>
          <pc:sldMk cId="679704514" sldId="276"/>
        </pc:sldMkLst>
      </pc:sldChg>
      <pc:sldChg chg="modSp add del mod ord">
        <pc:chgData name="Tom Perry" userId="6ada2c22-938a-4910-92b9-b2c8808efd43" providerId="ADAL" clId="{7B17C969-8B8D-4D94-A37D-B58E164F43BE}" dt="2022-03-12T12:48:50.295" v="4008" actId="47"/>
        <pc:sldMkLst>
          <pc:docMk/>
          <pc:sldMk cId="0" sldId="277"/>
        </pc:sldMkLst>
        <pc:spChg chg="mod">
          <ac:chgData name="Tom Perry" userId="6ada2c22-938a-4910-92b9-b2c8808efd43" providerId="ADAL" clId="{7B17C969-8B8D-4D94-A37D-B58E164F43BE}" dt="2022-03-12T12:39:48.273" v="3799" actId="27636"/>
          <ac:spMkLst>
            <pc:docMk/>
            <pc:sldMk cId="0" sldId="277"/>
            <ac:spMk id="3" creationId="{00000000-0000-0000-0000-000000000000}"/>
          </ac:spMkLst>
        </pc:spChg>
      </pc:sldChg>
      <pc:sldChg chg="modSp add del mod modNotesTx">
        <pc:chgData name="Tom Perry" userId="6ada2c22-938a-4910-92b9-b2c8808efd43" providerId="ADAL" clId="{7B17C969-8B8D-4D94-A37D-B58E164F43BE}" dt="2022-03-13T21:47:13.440" v="10396" actId="47"/>
        <pc:sldMkLst>
          <pc:docMk/>
          <pc:sldMk cId="3406137555" sldId="279"/>
        </pc:sldMkLst>
        <pc:spChg chg="mod">
          <ac:chgData name="Tom Perry" userId="6ada2c22-938a-4910-92b9-b2c8808efd43" providerId="ADAL" clId="{7B17C969-8B8D-4D94-A37D-B58E164F43BE}" dt="2022-03-13T13:18:48.774" v="4599" actId="1076"/>
          <ac:spMkLst>
            <pc:docMk/>
            <pc:sldMk cId="3406137555" sldId="279"/>
            <ac:spMk id="11" creationId="{DE15D1D8-B6B9-4F14-88E6-60CBA39464F4}"/>
          </ac:spMkLst>
        </pc:spChg>
        <pc:spChg chg="mod">
          <ac:chgData name="Tom Perry" userId="6ada2c22-938a-4910-92b9-b2c8808efd43" providerId="ADAL" clId="{7B17C969-8B8D-4D94-A37D-B58E164F43BE}" dt="2022-03-12T10:46:43.810" v="656" actId="1076"/>
          <ac:spMkLst>
            <pc:docMk/>
            <pc:sldMk cId="3406137555" sldId="279"/>
            <ac:spMk id="12" creationId="{7DA90D98-97B6-4620-9AF7-0AB061162790}"/>
          </ac:spMkLst>
        </pc:spChg>
        <pc:spChg chg="mod">
          <ac:chgData name="Tom Perry" userId="6ada2c22-938a-4910-92b9-b2c8808efd43" providerId="ADAL" clId="{7B17C969-8B8D-4D94-A37D-B58E164F43BE}" dt="2022-03-02T17:06:11.092" v="0" actId="20578"/>
          <ac:spMkLst>
            <pc:docMk/>
            <pc:sldMk cId="3406137555" sldId="279"/>
            <ac:spMk id="14" creationId="{01AAAF8C-BBB3-441E-9701-090B457C6D42}"/>
          </ac:spMkLst>
        </pc:spChg>
        <pc:spChg chg="mod">
          <ac:chgData name="Tom Perry" userId="6ada2c22-938a-4910-92b9-b2c8808efd43" providerId="ADAL" clId="{7B17C969-8B8D-4D94-A37D-B58E164F43BE}" dt="2022-03-13T13:21:58.986" v="4992" actId="1076"/>
          <ac:spMkLst>
            <pc:docMk/>
            <pc:sldMk cId="3406137555" sldId="279"/>
            <ac:spMk id="17" creationId="{F187ADF9-82F4-4916-8240-73314023DC8E}"/>
          </ac:spMkLst>
        </pc:spChg>
        <pc:grpChg chg="mod">
          <ac:chgData name="Tom Perry" userId="6ada2c22-938a-4910-92b9-b2c8808efd43" providerId="ADAL" clId="{7B17C969-8B8D-4D94-A37D-B58E164F43BE}" dt="2022-03-13T18:40:05.574" v="8773" actId="14100"/>
          <ac:grpSpMkLst>
            <pc:docMk/>
            <pc:sldMk cId="3406137555" sldId="279"/>
            <ac:grpSpMk id="3" creationId="{3B1852B3-C1FD-4EAC-8785-999BB8300CB7}"/>
          </ac:grpSpMkLst>
        </pc:grpChg>
      </pc:sldChg>
      <pc:sldChg chg="addSp delSp modSp new mod ord modNotesTx">
        <pc:chgData name="Tom Perry" userId="6ada2c22-938a-4910-92b9-b2c8808efd43" providerId="ADAL" clId="{7B17C969-8B8D-4D94-A37D-B58E164F43BE}" dt="2022-03-14T10:08:51.068" v="12110" actId="404"/>
        <pc:sldMkLst>
          <pc:docMk/>
          <pc:sldMk cId="1257820177" sldId="280"/>
        </pc:sldMkLst>
        <pc:spChg chg="mod">
          <ac:chgData name="Tom Perry" userId="6ada2c22-938a-4910-92b9-b2c8808efd43" providerId="ADAL" clId="{7B17C969-8B8D-4D94-A37D-B58E164F43BE}" dt="2022-03-13T17:21:23.241" v="7959" actId="14100"/>
          <ac:spMkLst>
            <pc:docMk/>
            <pc:sldMk cId="1257820177" sldId="280"/>
            <ac:spMk id="2" creationId="{0B350927-2B95-4921-A9E6-9443B41E6C53}"/>
          </ac:spMkLst>
        </pc:spChg>
        <pc:spChg chg="add del mod">
          <ac:chgData name="Tom Perry" userId="6ada2c22-938a-4910-92b9-b2c8808efd43" providerId="ADAL" clId="{7B17C969-8B8D-4D94-A37D-B58E164F43BE}" dt="2022-03-13T17:20:33.877" v="7903" actId="478"/>
          <ac:spMkLst>
            <pc:docMk/>
            <pc:sldMk cId="1257820177" sldId="280"/>
            <ac:spMk id="3" creationId="{D437BF81-BA2C-47E9-B9FD-B27AA05B4D1C}"/>
          </ac:spMkLst>
        </pc:spChg>
        <pc:spChg chg="add del mod">
          <ac:chgData name="Tom Perry" userId="6ada2c22-938a-4910-92b9-b2c8808efd43" providerId="ADAL" clId="{7B17C969-8B8D-4D94-A37D-B58E164F43BE}" dt="2022-03-13T17:20:27.483" v="7897" actId="478"/>
          <ac:spMkLst>
            <pc:docMk/>
            <pc:sldMk cId="1257820177" sldId="280"/>
            <ac:spMk id="7" creationId="{F9A52BEB-B076-4401-8C6E-58831F0CC659}"/>
          </ac:spMkLst>
        </pc:spChg>
        <pc:spChg chg="add del mod">
          <ac:chgData name="Tom Perry" userId="6ada2c22-938a-4910-92b9-b2c8808efd43" providerId="ADAL" clId="{7B17C969-8B8D-4D94-A37D-B58E164F43BE}" dt="2022-03-13T17:20:26.244" v="7894" actId="11529"/>
          <ac:spMkLst>
            <pc:docMk/>
            <pc:sldMk cId="1257820177" sldId="280"/>
            <ac:spMk id="8" creationId="{43D3DC42-C5FA-42F1-B8CC-1DC1EA06D984}"/>
          </ac:spMkLst>
        </pc:spChg>
        <pc:spChg chg="add del mod">
          <ac:chgData name="Tom Perry" userId="6ada2c22-938a-4910-92b9-b2c8808efd43" providerId="ADAL" clId="{7B17C969-8B8D-4D94-A37D-B58E164F43BE}" dt="2022-03-13T17:20:36.275" v="7904" actId="478"/>
          <ac:spMkLst>
            <pc:docMk/>
            <pc:sldMk cId="1257820177" sldId="280"/>
            <ac:spMk id="12" creationId="{022B7931-61A1-462C-9820-E5379B23A9BD}"/>
          </ac:spMkLst>
        </pc:spChg>
        <pc:spChg chg="add mod">
          <ac:chgData name="Tom Perry" userId="6ada2c22-938a-4910-92b9-b2c8808efd43" providerId="ADAL" clId="{7B17C969-8B8D-4D94-A37D-B58E164F43BE}" dt="2022-03-14T10:08:51.068" v="12110" actId="404"/>
          <ac:spMkLst>
            <pc:docMk/>
            <pc:sldMk cId="1257820177" sldId="280"/>
            <ac:spMk id="14" creationId="{7F5F9192-3254-408A-BA1B-964418F718D3}"/>
          </ac:spMkLst>
        </pc:spChg>
        <pc:picChg chg="add mod">
          <ac:chgData name="Tom Perry" userId="6ada2c22-938a-4910-92b9-b2c8808efd43" providerId="ADAL" clId="{7B17C969-8B8D-4D94-A37D-B58E164F43BE}" dt="2022-03-13T22:06:50.284" v="10666" actId="1076"/>
          <ac:picMkLst>
            <pc:docMk/>
            <pc:sldMk cId="1257820177" sldId="280"/>
            <ac:picMk id="5" creationId="{CEDABC7C-16F3-474C-A8B8-DA9303C07243}"/>
          </ac:picMkLst>
        </pc:picChg>
        <pc:picChg chg="add del">
          <ac:chgData name="Tom Perry" userId="6ada2c22-938a-4910-92b9-b2c8808efd43" providerId="ADAL" clId="{7B17C969-8B8D-4D94-A37D-B58E164F43BE}" dt="2022-03-13T17:20:24.634" v="7888" actId="22"/>
          <ac:picMkLst>
            <pc:docMk/>
            <pc:sldMk cId="1257820177" sldId="280"/>
            <ac:picMk id="10" creationId="{3DDECFED-0761-4264-97CC-3C80857312D7}"/>
          </ac:picMkLst>
        </pc:picChg>
      </pc:sldChg>
      <pc:sldChg chg="addSp delSp modSp new mod modClrScheme modAnim chgLayout modNotesTx">
        <pc:chgData name="Tom Perry" userId="6ada2c22-938a-4910-92b9-b2c8808efd43" providerId="ADAL" clId="{7B17C969-8B8D-4D94-A37D-B58E164F43BE}" dt="2022-03-13T13:43:48.557" v="6010" actId="20577"/>
        <pc:sldMkLst>
          <pc:docMk/>
          <pc:sldMk cId="3879886727" sldId="281"/>
        </pc:sldMkLst>
        <pc:spChg chg="add mod ord">
          <ac:chgData name="Tom Perry" userId="6ada2c22-938a-4910-92b9-b2c8808efd43" providerId="ADAL" clId="{7B17C969-8B8D-4D94-A37D-B58E164F43BE}" dt="2022-03-13T13:24:00.352" v="5185" actId="14100"/>
          <ac:spMkLst>
            <pc:docMk/>
            <pc:sldMk cId="3879886727" sldId="281"/>
            <ac:spMk id="2" creationId="{19B4B948-EE8B-4E04-95A1-872F93BC08B6}"/>
          </ac:spMkLst>
        </pc:spChg>
        <pc:spChg chg="del mod">
          <ac:chgData name="Tom Perry" userId="6ada2c22-938a-4910-92b9-b2c8808efd43" providerId="ADAL" clId="{7B17C969-8B8D-4D94-A37D-B58E164F43BE}" dt="2022-03-12T10:55:26.266" v="1006" actId="478"/>
          <ac:spMkLst>
            <pc:docMk/>
            <pc:sldMk cId="3879886727" sldId="281"/>
            <ac:spMk id="2" creationId="{7A0D23E0-3BE7-4F1D-9965-D16C7144537F}"/>
          </ac:spMkLst>
        </pc:spChg>
        <pc:spChg chg="del">
          <ac:chgData name="Tom Perry" userId="6ada2c22-938a-4910-92b9-b2c8808efd43" providerId="ADAL" clId="{7B17C969-8B8D-4D94-A37D-B58E164F43BE}" dt="2022-03-12T10:54:05.145" v="993" actId="478"/>
          <ac:spMkLst>
            <pc:docMk/>
            <pc:sldMk cId="3879886727" sldId="281"/>
            <ac:spMk id="3" creationId="{A88E37B0-1A7A-42A6-B766-2FE667BAD5D5}"/>
          </ac:spMkLst>
        </pc:spChg>
        <pc:spChg chg="add del mod">
          <ac:chgData name="Tom Perry" userId="6ada2c22-938a-4910-92b9-b2c8808efd43" providerId="ADAL" clId="{7B17C969-8B8D-4D94-A37D-B58E164F43BE}" dt="2022-03-12T10:55:27.939" v="1008" actId="478"/>
          <ac:spMkLst>
            <pc:docMk/>
            <pc:sldMk cId="3879886727" sldId="281"/>
            <ac:spMk id="5" creationId="{657FD9C5-C31C-4697-97EA-25FEB1147945}"/>
          </ac:spMkLst>
        </pc:spChg>
        <pc:spChg chg="add del mod">
          <ac:chgData name="Tom Perry" userId="6ada2c22-938a-4910-92b9-b2c8808efd43" providerId="ADAL" clId="{7B17C969-8B8D-4D94-A37D-B58E164F43BE}" dt="2022-03-12T10:54:31.020" v="996" actId="26606"/>
          <ac:spMkLst>
            <pc:docMk/>
            <pc:sldMk cId="3879886727" sldId="281"/>
            <ac:spMk id="71" creationId="{1B780F28-669C-A7D5-6A48-463D464FBC0D}"/>
          </ac:spMkLst>
        </pc:spChg>
        <pc:spChg chg="add del mod">
          <ac:chgData name="Tom Perry" userId="6ada2c22-938a-4910-92b9-b2c8808efd43" providerId="ADAL" clId="{7B17C969-8B8D-4D94-A37D-B58E164F43BE}" dt="2022-03-12T10:54:47.192" v="1002" actId="26606"/>
          <ac:spMkLst>
            <pc:docMk/>
            <pc:sldMk cId="3879886727" sldId="281"/>
            <ac:spMk id="1028" creationId="{1B780F28-669C-A7D5-6A48-463D464FBC0D}"/>
          </ac:spMkLst>
        </pc:spChg>
        <pc:spChg chg="add mod ord">
          <ac:chgData name="Tom Perry" userId="6ada2c22-938a-4910-92b9-b2c8808efd43" providerId="ADAL" clId="{7B17C969-8B8D-4D94-A37D-B58E164F43BE}" dt="2022-03-13T13:42:38.703" v="5925" actId="14100"/>
          <ac:spMkLst>
            <pc:docMk/>
            <pc:sldMk cId="3879886727" sldId="281"/>
            <ac:spMk id="1029" creationId="{FEA1017B-40BA-1D73-B7C1-DECA85A32A39}"/>
          </ac:spMkLst>
        </pc:spChg>
        <pc:picChg chg="add mod">
          <ac:chgData name="Tom Perry" userId="6ada2c22-938a-4910-92b9-b2c8808efd43" providerId="ADAL" clId="{7B17C969-8B8D-4D94-A37D-B58E164F43BE}" dt="2022-03-13T13:43:13.663" v="5928" actId="14100"/>
          <ac:picMkLst>
            <pc:docMk/>
            <pc:sldMk cId="3879886727" sldId="281"/>
            <ac:picMk id="6" creationId="{945FCA50-2DE3-4827-B7F9-570A97FF3191}"/>
          </ac:picMkLst>
        </pc:picChg>
        <pc:picChg chg="add mod">
          <ac:chgData name="Tom Perry" userId="6ada2c22-938a-4910-92b9-b2c8808efd43" providerId="ADAL" clId="{7B17C969-8B8D-4D94-A37D-B58E164F43BE}" dt="2022-03-13T13:39:43.538" v="5863" actId="1076"/>
          <ac:picMkLst>
            <pc:docMk/>
            <pc:sldMk cId="3879886727" sldId="281"/>
            <ac:picMk id="1026" creationId="{AA7C139F-B94D-4218-BA7A-0D36B1972331}"/>
          </ac:picMkLst>
        </pc:picChg>
      </pc:sldChg>
      <pc:sldChg chg="addSp delSp modSp new del mod modClrScheme chgLayout">
        <pc:chgData name="Tom Perry" userId="6ada2c22-938a-4910-92b9-b2c8808efd43" providerId="ADAL" clId="{7B17C969-8B8D-4D94-A37D-B58E164F43BE}" dt="2022-03-12T11:32:38.185" v="2571" actId="47"/>
        <pc:sldMkLst>
          <pc:docMk/>
          <pc:sldMk cId="650559869" sldId="282"/>
        </pc:sldMkLst>
        <pc:spChg chg="del mod ord">
          <ac:chgData name="Tom Perry" userId="6ada2c22-938a-4910-92b9-b2c8808efd43" providerId="ADAL" clId="{7B17C969-8B8D-4D94-A37D-B58E164F43BE}" dt="2022-03-12T11:12:19.723" v="1693" actId="700"/>
          <ac:spMkLst>
            <pc:docMk/>
            <pc:sldMk cId="650559869" sldId="282"/>
            <ac:spMk id="2" creationId="{215D84B1-9BC0-4A48-990F-21D7D950A5EE}"/>
          </ac:spMkLst>
        </pc:spChg>
        <pc:spChg chg="del mod ord">
          <ac:chgData name="Tom Perry" userId="6ada2c22-938a-4910-92b9-b2c8808efd43" providerId="ADAL" clId="{7B17C969-8B8D-4D94-A37D-B58E164F43BE}" dt="2022-03-12T11:12:19.723" v="1693" actId="700"/>
          <ac:spMkLst>
            <pc:docMk/>
            <pc:sldMk cId="650559869" sldId="282"/>
            <ac:spMk id="3" creationId="{DE433871-926B-41D4-A3D8-F586B994D4E6}"/>
          </ac:spMkLst>
        </pc:spChg>
        <pc:spChg chg="del">
          <ac:chgData name="Tom Perry" userId="6ada2c22-938a-4910-92b9-b2c8808efd43" providerId="ADAL" clId="{7B17C969-8B8D-4D94-A37D-B58E164F43BE}" dt="2022-03-12T11:12:19.723" v="1693" actId="700"/>
          <ac:spMkLst>
            <pc:docMk/>
            <pc:sldMk cId="650559869" sldId="282"/>
            <ac:spMk id="4" creationId="{E67FF7D7-5C24-42FB-94B7-3E4DF5BE5053}"/>
          </ac:spMkLst>
        </pc:spChg>
        <pc:spChg chg="add del mod ord">
          <ac:chgData name="Tom Perry" userId="6ada2c22-938a-4910-92b9-b2c8808efd43" providerId="ADAL" clId="{7B17C969-8B8D-4D94-A37D-B58E164F43BE}" dt="2022-03-12T11:26:18.729" v="2462" actId="478"/>
          <ac:spMkLst>
            <pc:docMk/>
            <pc:sldMk cId="650559869" sldId="282"/>
            <ac:spMk id="5" creationId="{39AA9FF1-4E54-45A5-A5A1-8BC143A138E3}"/>
          </ac:spMkLst>
        </pc:spChg>
        <pc:spChg chg="add mod ord">
          <ac:chgData name="Tom Perry" userId="6ada2c22-938a-4910-92b9-b2c8808efd43" providerId="ADAL" clId="{7B17C969-8B8D-4D94-A37D-B58E164F43BE}" dt="2022-03-12T11:23:39.205" v="2423" actId="20577"/>
          <ac:spMkLst>
            <pc:docMk/>
            <pc:sldMk cId="650559869" sldId="282"/>
            <ac:spMk id="6" creationId="{04FE9D18-E45E-454F-B774-D0C12B8F4449}"/>
          </ac:spMkLst>
        </pc:spChg>
        <pc:spChg chg="add del mod">
          <ac:chgData name="Tom Perry" userId="6ada2c22-938a-4910-92b9-b2c8808efd43" providerId="ADAL" clId="{7B17C969-8B8D-4D94-A37D-B58E164F43BE}" dt="2022-03-12T11:26:18.729" v="2462" actId="478"/>
          <ac:spMkLst>
            <pc:docMk/>
            <pc:sldMk cId="650559869" sldId="282"/>
            <ac:spMk id="7" creationId="{C3DAB092-76EE-46D5-96D0-97125A87017D}"/>
          </ac:spMkLst>
        </pc:spChg>
        <pc:picChg chg="add del">
          <ac:chgData name="Tom Perry" userId="6ada2c22-938a-4910-92b9-b2c8808efd43" providerId="ADAL" clId="{7B17C969-8B8D-4D94-A37D-B58E164F43BE}" dt="2022-03-12T11:26:20.568" v="2463"/>
          <ac:picMkLst>
            <pc:docMk/>
            <pc:sldMk cId="650559869" sldId="282"/>
            <ac:picMk id="2050" creationId="{8CD4035D-F19E-4403-922E-B06C0397C6CE}"/>
          </ac:picMkLst>
        </pc:picChg>
        <pc:picChg chg="add del mod">
          <ac:chgData name="Tom Perry" userId="6ada2c22-938a-4910-92b9-b2c8808efd43" providerId="ADAL" clId="{7B17C969-8B8D-4D94-A37D-B58E164F43BE}" dt="2022-03-12T11:26:38.393" v="2468" actId="21"/>
          <ac:picMkLst>
            <pc:docMk/>
            <pc:sldMk cId="650559869" sldId="282"/>
            <ac:picMk id="2052" creationId="{710F9B85-1437-424C-88A8-891DD6D50AC4}"/>
          </ac:picMkLst>
        </pc:picChg>
      </pc:sldChg>
      <pc:sldChg chg="modSp add mod">
        <pc:chgData name="Tom Perry" userId="6ada2c22-938a-4910-92b9-b2c8808efd43" providerId="ADAL" clId="{7B17C969-8B8D-4D94-A37D-B58E164F43BE}" dt="2022-03-13T22:47:12.247" v="11798" actId="1076"/>
        <pc:sldMkLst>
          <pc:docMk/>
          <pc:sldMk cId="2416195982" sldId="283"/>
        </pc:sldMkLst>
        <pc:spChg chg="mod">
          <ac:chgData name="Tom Perry" userId="6ada2c22-938a-4910-92b9-b2c8808efd43" providerId="ADAL" clId="{7B17C969-8B8D-4D94-A37D-B58E164F43BE}" dt="2022-03-13T22:47:12.247" v="11798" actId="1076"/>
          <ac:spMkLst>
            <pc:docMk/>
            <pc:sldMk cId="2416195982" sldId="283"/>
            <ac:spMk id="2" creationId="{48C1559F-3FA9-47DC-A341-C4BA1000F31B}"/>
          </ac:spMkLst>
        </pc:spChg>
        <pc:picChg chg="mod">
          <ac:chgData name="Tom Perry" userId="6ada2c22-938a-4910-92b9-b2c8808efd43" providerId="ADAL" clId="{7B17C969-8B8D-4D94-A37D-B58E164F43BE}" dt="2022-03-13T22:47:09.046" v="11797" actId="1076"/>
          <ac:picMkLst>
            <pc:docMk/>
            <pc:sldMk cId="2416195982" sldId="283"/>
            <ac:picMk id="3074" creationId="{6D941044-1104-4643-88CB-64D8EA3AA48B}"/>
          </ac:picMkLst>
        </pc:picChg>
      </pc:sldChg>
      <pc:sldChg chg="addSp delSp modSp new del mod ord modNotesTx">
        <pc:chgData name="Tom Perry" userId="6ada2c22-938a-4910-92b9-b2c8808efd43" providerId="ADAL" clId="{7B17C969-8B8D-4D94-A37D-B58E164F43BE}" dt="2022-03-13T17:52:22.587" v="8302" actId="2696"/>
        <pc:sldMkLst>
          <pc:docMk/>
          <pc:sldMk cId="3717462645" sldId="283"/>
        </pc:sldMkLst>
        <pc:spChg chg="mod">
          <ac:chgData name="Tom Perry" userId="6ada2c22-938a-4910-92b9-b2c8808efd43" providerId="ADAL" clId="{7B17C969-8B8D-4D94-A37D-B58E164F43BE}" dt="2022-03-12T11:29:53.417" v="2492" actId="122"/>
          <ac:spMkLst>
            <pc:docMk/>
            <pc:sldMk cId="3717462645" sldId="283"/>
            <ac:spMk id="2" creationId="{48C1559F-3FA9-47DC-A341-C4BA1000F31B}"/>
          </ac:spMkLst>
        </pc:spChg>
        <pc:spChg chg="del">
          <ac:chgData name="Tom Perry" userId="6ada2c22-938a-4910-92b9-b2c8808efd43" providerId="ADAL" clId="{7B17C969-8B8D-4D94-A37D-B58E164F43BE}" dt="2022-03-12T11:26:42.920" v="2470" actId="478"/>
          <ac:spMkLst>
            <pc:docMk/>
            <pc:sldMk cId="3717462645" sldId="283"/>
            <ac:spMk id="3" creationId="{728D98D3-7FDF-42E2-9297-C30C9927BF72}"/>
          </ac:spMkLst>
        </pc:spChg>
        <pc:spChg chg="add del">
          <ac:chgData name="Tom Perry" userId="6ada2c22-938a-4910-92b9-b2c8808efd43" providerId="ADAL" clId="{7B17C969-8B8D-4D94-A37D-B58E164F43BE}" dt="2022-03-12T11:27:53.769" v="2477" actId="22"/>
          <ac:spMkLst>
            <pc:docMk/>
            <pc:sldMk cId="3717462645" sldId="283"/>
            <ac:spMk id="6" creationId="{55FE3DC8-4EA7-4CBC-A5CA-C693BB12B91D}"/>
          </ac:spMkLst>
        </pc:spChg>
        <pc:picChg chg="add del mod">
          <ac:chgData name="Tom Perry" userId="6ada2c22-938a-4910-92b9-b2c8808efd43" providerId="ADAL" clId="{7B17C969-8B8D-4D94-A37D-B58E164F43BE}" dt="2022-03-12T11:28:54.212" v="2482" actId="478"/>
          <ac:picMkLst>
            <pc:docMk/>
            <pc:sldMk cId="3717462645" sldId="283"/>
            <ac:picMk id="4" creationId="{5FC5446F-F186-4BD8-BDCD-22142D38F407}"/>
          </ac:picMkLst>
        </pc:picChg>
        <pc:picChg chg="add mod">
          <ac:chgData name="Tom Perry" userId="6ada2c22-938a-4910-92b9-b2c8808efd43" providerId="ADAL" clId="{7B17C969-8B8D-4D94-A37D-B58E164F43BE}" dt="2022-03-12T11:29:19.582" v="2487" actId="1076"/>
          <ac:picMkLst>
            <pc:docMk/>
            <pc:sldMk cId="3717462645" sldId="283"/>
            <ac:picMk id="3074" creationId="{6D941044-1104-4643-88CB-64D8EA3AA48B}"/>
          </ac:picMkLst>
        </pc:picChg>
      </pc:sldChg>
      <pc:sldChg chg="modSp add del mod ord modAnim">
        <pc:chgData name="Tom Perry" userId="6ada2c22-938a-4910-92b9-b2c8808efd43" providerId="ADAL" clId="{7B17C969-8B8D-4D94-A37D-B58E164F43BE}" dt="2022-03-13T17:52:22.587" v="8302" actId="2696"/>
        <pc:sldMkLst>
          <pc:docMk/>
          <pc:sldMk cId="65880749" sldId="284"/>
        </pc:sldMkLst>
        <pc:spChg chg="mod">
          <ac:chgData name="Tom Perry" userId="6ada2c22-938a-4910-92b9-b2c8808efd43" providerId="ADAL" clId="{7B17C969-8B8D-4D94-A37D-B58E164F43BE}" dt="2022-03-12T11:32:26.845" v="2570" actId="20577"/>
          <ac:spMkLst>
            <pc:docMk/>
            <pc:sldMk cId="65880749" sldId="284"/>
            <ac:spMk id="6" creationId="{04FE9D18-E45E-454F-B774-D0C12B8F4449}"/>
          </ac:spMkLst>
        </pc:spChg>
      </pc:sldChg>
      <pc:sldChg chg="add">
        <pc:chgData name="Tom Perry" userId="6ada2c22-938a-4910-92b9-b2c8808efd43" providerId="ADAL" clId="{7B17C969-8B8D-4D94-A37D-B58E164F43BE}" dt="2022-03-13T17:52:28.825" v="8303"/>
        <pc:sldMkLst>
          <pc:docMk/>
          <pc:sldMk cId="2738457074" sldId="284"/>
        </pc:sldMkLst>
      </pc:sldChg>
      <pc:sldChg chg="modSp add del">
        <pc:chgData name="Tom Perry" userId="6ada2c22-938a-4910-92b9-b2c8808efd43" providerId="ADAL" clId="{7B17C969-8B8D-4D94-A37D-B58E164F43BE}" dt="2022-03-13T13:22:35.212" v="5136" actId="47"/>
        <pc:sldMkLst>
          <pc:docMk/>
          <pc:sldMk cId="586923138" sldId="285"/>
        </pc:sldMkLst>
        <pc:spChg chg="mod">
          <ac:chgData name="Tom Perry" userId="6ada2c22-938a-4910-92b9-b2c8808efd43" providerId="ADAL" clId="{7B17C969-8B8D-4D94-A37D-B58E164F43BE}" dt="2022-03-12T11:33:39.647" v="2593" actId="20577"/>
          <ac:spMkLst>
            <pc:docMk/>
            <pc:sldMk cId="586923138" sldId="285"/>
            <ac:spMk id="5" creationId="{39AA9FF1-4E54-45A5-A5A1-8BC143A138E3}"/>
          </ac:spMkLst>
        </pc:spChg>
      </pc:sldChg>
      <pc:sldChg chg="new del">
        <pc:chgData name="Tom Perry" userId="6ada2c22-938a-4910-92b9-b2c8808efd43" providerId="ADAL" clId="{7B17C969-8B8D-4D94-A37D-B58E164F43BE}" dt="2022-03-12T12:49:02.927" v="4030" actId="47"/>
        <pc:sldMkLst>
          <pc:docMk/>
          <pc:sldMk cId="206517025" sldId="286"/>
        </pc:sldMkLst>
      </pc:sldChg>
      <pc:sldChg chg="delSp modSp add del mod modAnim modNotesTx">
        <pc:chgData name="Tom Perry" userId="6ada2c22-938a-4910-92b9-b2c8808efd43" providerId="ADAL" clId="{7B17C969-8B8D-4D94-A37D-B58E164F43BE}" dt="2022-03-13T13:45:33.288" v="6015" actId="47"/>
        <pc:sldMkLst>
          <pc:docMk/>
          <pc:sldMk cId="855167192" sldId="287"/>
        </pc:sldMkLst>
        <pc:spChg chg="mod">
          <ac:chgData name="Tom Perry" userId="6ada2c22-938a-4910-92b9-b2c8808efd43" providerId="ADAL" clId="{7B17C969-8B8D-4D94-A37D-B58E164F43BE}" dt="2022-03-12T11:39:30.549" v="2712" actId="208"/>
          <ac:spMkLst>
            <pc:docMk/>
            <pc:sldMk cId="855167192" sldId="287"/>
            <ac:spMk id="9" creationId="{92DE0B51-6A2B-4E59-AE4D-766E3E6C56FC}"/>
          </ac:spMkLst>
        </pc:spChg>
        <pc:spChg chg="mod">
          <ac:chgData name="Tom Perry" userId="6ada2c22-938a-4910-92b9-b2c8808efd43" providerId="ADAL" clId="{7B17C969-8B8D-4D94-A37D-B58E164F43BE}" dt="2022-03-12T11:39:50.515" v="2714" actId="2085"/>
          <ac:spMkLst>
            <pc:docMk/>
            <pc:sldMk cId="855167192" sldId="287"/>
            <ac:spMk id="11" creationId="{DE15D1D8-B6B9-4F14-88E6-60CBA39464F4}"/>
          </ac:spMkLst>
        </pc:spChg>
        <pc:spChg chg="del">
          <ac:chgData name="Tom Perry" userId="6ada2c22-938a-4910-92b9-b2c8808efd43" providerId="ADAL" clId="{7B17C969-8B8D-4D94-A37D-B58E164F43BE}" dt="2022-03-12T11:35:18.652" v="2622" actId="478"/>
          <ac:spMkLst>
            <pc:docMk/>
            <pc:sldMk cId="855167192" sldId="287"/>
            <ac:spMk id="12" creationId="{7DA90D98-97B6-4620-9AF7-0AB061162790}"/>
          </ac:spMkLst>
        </pc:spChg>
        <pc:spChg chg="mod">
          <ac:chgData name="Tom Perry" userId="6ada2c22-938a-4910-92b9-b2c8808efd43" providerId="ADAL" clId="{7B17C969-8B8D-4D94-A37D-B58E164F43BE}" dt="2022-03-12T11:39:28.335" v="2711" actId="208"/>
          <ac:spMkLst>
            <pc:docMk/>
            <pc:sldMk cId="855167192" sldId="287"/>
            <ac:spMk id="14" creationId="{01AAAF8C-BBB3-441E-9701-090B457C6D42}"/>
          </ac:spMkLst>
        </pc:spChg>
        <pc:spChg chg="mod">
          <ac:chgData name="Tom Perry" userId="6ada2c22-938a-4910-92b9-b2c8808efd43" providerId="ADAL" clId="{7B17C969-8B8D-4D94-A37D-B58E164F43BE}" dt="2022-03-13T13:45:15.952" v="6014" actId="113"/>
          <ac:spMkLst>
            <pc:docMk/>
            <pc:sldMk cId="855167192" sldId="287"/>
            <ac:spMk id="16" creationId="{CCF2092A-7A3E-440B-82A1-89E90A5D78F6}"/>
          </ac:spMkLst>
        </pc:spChg>
        <pc:spChg chg="mod">
          <ac:chgData name="Tom Perry" userId="6ada2c22-938a-4910-92b9-b2c8808efd43" providerId="ADAL" clId="{7B17C969-8B8D-4D94-A37D-B58E164F43BE}" dt="2022-03-12T11:39:44.385" v="2713" actId="2085"/>
          <ac:spMkLst>
            <pc:docMk/>
            <pc:sldMk cId="855167192" sldId="287"/>
            <ac:spMk id="17" creationId="{F187ADF9-82F4-4916-8240-73314023DC8E}"/>
          </ac:spMkLst>
        </pc:spChg>
        <pc:grpChg chg="mod">
          <ac:chgData name="Tom Perry" userId="6ada2c22-938a-4910-92b9-b2c8808efd43" providerId="ADAL" clId="{7B17C969-8B8D-4D94-A37D-B58E164F43BE}" dt="2022-03-12T11:35:51.515" v="2648" actId="14100"/>
          <ac:grpSpMkLst>
            <pc:docMk/>
            <pc:sldMk cId="855167192" sldId="287"/>
            <ac:grpSpMk id="2" creationId="{0FCE0489-0939-46BA-AC2C-6C9386BFBBF0}"/>
          </ac:grpSpMkLst>
        </pc:grpChg>
        <pc:grpChg chg="mod">
          <ac:chgData name="Tom Perry" userId="6ada2c22-938a-4910-92b9-b2c8808efd43" providerId="ADAL" clId="{7B17C969-8B8D-4D94-A37D-B58E164F43BE}" dt="2022-03-12T11:35:48.924" v="2647" actId="14100"/>
          <ac:grpSpMkLst>
            <pc:docMk/>
            <pc:sldMk cId="855167192" sldId="287"/>
            <ac:grpSpMk id="3" creationId="{3B1852B3-C1FD-4EAC-8785-999BB8300CB7}"/>
          </ac:grpSpMkLst>
        </pc:grpChg>
      </pc:sldChg>
      <pc:sldChg chg="addSp delSp modSp new mod chgLayout modNotesTx">
        <pc:chgData name="Tom Perry" userId="6ada2c22-938a-4910-92b9-b2c8808efd43" providerId="ADAL" clId="{7B17C969-8B8D-4D94-A37D-B58E164F43BE}" dt="2022-03-13T21:32:38.517" v="10109" actId="20577"/>
        <pc:sldMkLst>
          <pc:docMk/>
          <pc:sldMk cId="3006077236" sldId="288"/>
        </pc:sldMkLst>
        <pc:spChg chg="del mod">
          <ac:chgData name="Tom Perry" userId="6ada2c22-938a-4910-92b9-b2c8808efd43" providerId="ADAL" clId="{7B17C969-8B8D-4D94-A37D-B58E164F43BE}" dt="2022-03-12T11:45:43.343" v="2953" actId="478"/>
          <ac:spMkLst>
            <pc:docMk/>
            <pc:sldMk cId="3006077236" sldId="288"/>
            <ac:spMk id="2" creationId="{7401B0DF-EA6A-49A0-A7BD-013D1E7908A6}"/>
          </ac:spMkLst>
        </pc:spChg>
        <pc:spChg chg="del">
          <ac:chgData name="Tom Perry" userId="6ada2c22-938a-4910-92b9-b2c8808efd43" providerId="ADAL" clId="{7B17C969-8B8D-4D94-A37D-B58E164F43BE}" dt="2022-03-12T11:45:48.776" v="2955" actId="478"/>
          <ac:spMkLst>
            <pc:docMk/>
            <pc:sldMk cId="3006077236" sldId="288"/>
            <ac:spMk id="3" creationId="{31E21095-0DA0-4269-AA47-33096BCE3ED8}"/>
          </ac:spMkLst>
        </pc:spChg>
        <pc:spChg chg="add del mod">
          <ac:chgData name="Tom Perry" userId="6ada2c22-938a-4910-92b9-b2c8808efd43" providerId="ADAL" clId="{7B17C969-8B8D-4D94-A37D-B58E164F43BE}" dt="2022-03-12T11:45:47.238" v="2954" actId="478"/>
          <ac:spMkLst>
            <pc:docMk/>
            <pc:sldMk cId="3006077236" sldId="288"/>
            <ac:spMk id="5" creationId="{02BB57D1-3F04-4D12-9860-1EF246F5BF54}"/>
          </ac:spMkLst>
        </pc:spChg>
        <pc:spChg chg="add del mod">
          <ac:chgData name="Tom Perry" userId="6ada2c22-938a-4910-92b9-b2c8808efd43" providerId="ADAL" clId="{7B17C969-8B8D-4D94-A37D-B58E164F43BE}" dt="2022-03-12T11:48:53.351" v="3014" actId="478"/>
          <ac:spMkLst>
            <pc:docMk/>
            <pc:sldMk cId="3006077236" sldId="288"/>
            <ac:spMk id="6" creationId="{7150BA21-1ADC-4245-9253-C5D6D9492290}"/>
          </ac:spMkLst>
        </pc:spChg>
        <pc:spChg chg="add del mod">
          <ac:chgData name="Tom Perry" userId="6ada2c22-938a-4910-92b9-b2c8808efd43" providerId="ADAL" clId="{7B17C969-8B8D-4D94-A37D-B58E164F43BE}" dt="2022-03-12T11:48:53.351" v="3014" actId="478"/>
          <ac:spMkLst>
            <pc:docMk/>
            <pc:sldMk cId="3006077236" sldId="288"/>
            <ac:spMk id="7" creationId="{2B583241-56EE-4941-8B2F-571F763BF7C6}"/>
          </ac:spMkLst>
        </pc:spChg>
        <pc:spChg chg="add del mod">
          <ac:chgData name="Tom Perry" userId="6ada2c22-938a-4910-92b9-b2c8808efd43" providerId="ADAL" clId="{7B17C969-8B8D-4D94-A37D-B58E164F43BE}" dt="2022-03-12T12:02:25.544" v="3074" actId="478"/>
          <ac:spMkLst>
            <pc:docMk/>
            <pc:sldMk cId="3006077236" sldId="288"/>
            <ac:spMk id="8" creationId="{864CB653-9B3C-4DE7-8B12-79609D9F868A}"/>
          </ac:spMkLst>
        </pc:spChg>
        <pc:spChg chg="add mod">
          <ac:chgData name="Tom Perry" userId="6ada2c22-938a-4910-92b9-b2c8808efd43" providerId="ADAL" clId="{7B17C969-8B8D-4D94-A37D-B58E164F43BE}" dt="2022-03-13T21:32:38.517" v="10109" actId="20577"/>
          <ac:spMkLst>
            <pc:docMk/>
            <pc:sldMk cId="3006077236" sldId="288"/>
            <ac:spMk id="9" creationId="{BDE52B1B-1418-44DB-B08F-0DB643EA5D98}"/>
          </ac:spMkLst>
        </pc:spChg>
      </pc:sldChg>
      <pc:sldChg chg="addSp delSp modSp new mod modClrScheme delAnim modAnim chgLayout">
        <pc:chgData name="Tom Perry" userId="6ada2c22-938a-4910-92b9-b2c8808efd43" providerId="ADAL" clId="{7B17C969-8B8D-4D94-A37D-B58E164F43BE}" dt="2022-03-13T22:51:47.563" v="11994" actId="1076"/>
        <pc:sldMkLst>
          <pc:docMk/>
          <pc:sldMk cId="406420158" sldId="289"/>
        </pc:sldMkLst>
        <pc:spChg chg="mod ord">
          <ac:chgData name="Tom Perry" userId="6ada2c22-938a-4910-92b9-b2c8808efd43" providerId="ADAL" clId="{7B17C969-8B8D-4D94-A37D-B58E164F43BE}" dt="2022-03-13T22:51:47.563" v="11994" actId="1076"/>
          <ac:spMkLst>
            <pc:docMk/>
            <pc:sldMk cId="406420158" sldId="289"/>
            <ac:spMk id="2" creationId="{9A03CCF0-124E-4D31-9FFA-0FA6394E72DA}"/>
          </ac:spMkLst>
        </pc:spChg>
        <pc:spChg chg="mod ord">
          <ac:chgData name="Tom Perry" userId="6ada2c22-938a-4910-92b9-b2c8808efd43" providerId="ADAL" clId="{7B17C969-8B8D-4D94-A37D-B58E164F43BE}" dt="2022-03-13T22:51:45.374" v="11992" actId="14100"/>
          <ac:spMkLst>
            <pc:docMk/>
            <pc:sldMk cId="406420158" sldId="289"/>
            <ac:spMk id="3" creationId="{4C1B0FAC-586F-4197-835A-1AC94F605907}"/>
          </ac:spMkLst>
        </pc:spChg>
        <pc:spChg chg="add mod ord">
          <ac:chgData name="Tom Perry" userId="6ada2c22-938a-4910-92b9-b2c8808efd43" providerId="ADAL" clId="{7B17C969-8B8D-4D94-A37D-B58E164F43BE}" dt="2022-03-13T21:32:13.031" v="10086" actId="20577"/>
          <ac:spMkLst>
            <pc:docMk/>
            <pc:sldMk cId="406420158" sldId="289"/>
            <ac:spMk id="4" creationId="{8BC6859C-F465-4CB8-A095-CB05CB1D1426}"/>
          </ac:spMkLst>
        </pc:spChg>
        <pc:spChg chg="add del mod">
          <ac:chgData name="Tom Perry" userId="6ada2c22-938a-4910-92b9-b2c8808efd43" providerId="ADAL" clId="{7B17C969-8B8D-4D94-A37D-B58E164F43BE}" dt="2022-03-13T13:55:29.027" v="6678"/>
          <ac:spMkLst>
            <pc:docMk/>
            <pc:sldMk cId="406420158" sldId="289"/>
            <ac:spMk id="5" creationId="{465C7AA3-991E-4CC6-A14A-26F0168C3E14}"/>
          </ac:spMkLst>
        </pc:spChg>
        <pc:spChg chg="add del mod">
          <ac:chgData name="Tom Perry" userId="6ada2c22-938a-4910-92b9-b2c8808efd43" providerId="ADAL" clId="{7B17C969-8B8D-4D94-A37D-B58E164F43BE}" dt="2022-03-13T13:55:21.440" v="6675"/>
          <ac:spMkLst>
            <pc:docMk/>
            <pc:sldMk cId="406420158" sldId="289"/>
            <ac:spMk id="6" creationId="{9302C8E7-ADE3-45CA-8F41-1D098474729E}"/>
          </ac:spMkLst>
        </pc:spChg>
        <pc:spChg chg="add del mod">
          <ac:chgData name="Tom Perry" userId="6ada2c22-938a-4910-92b9-b2c8808efd43" providerId="ADAL" clId="{7B17C969-8B8D-4D94-A37D-B58E164F43BE}" dt="2022-03-13T13:56:15.185" v="6696" actId="478"/>
          <ac:spMkLst>
            <pc:docMk/>
            <pc:sldMk cId="406420158" sldId="289"/>
            <ac:spMk id="8" creationId="{0119E17F-F44D-4A4A-9621-615B336A53BB}"/>
          </ac:spMkLst>
        </pc:spChg>
        <pc:spChg chg="add mod">
          <ac:chgData name="Tom Perry" userId="6ada2c22-938a-4910-92b9-b2c8808efd43" providerId="ADAL" clId="{7B17C969-8B8D-4D94-A37D-B58E164F43BE}" dt="2022-03-13T17:52:42.273" v="8315" actId="20577"/>
          <ac:spMkLst>
            <pc:docMk/>
            <pc:sldMk cId="406420158" sldId="289"/>
            <ac:spMk id="9" creationId="{E2F19BA0-66F7-49BB-9444-24E9FC8B680A}"/>
          </ac:spMkLst>
        </pc:spChg>
        <pc:spChg chg="add del mod">
          <ac:chgData name="Tom Perry" userId="6ada2c22-938a-4910-92b9-b2c8808efd43" providerId="ADAL" clId="{7B17C969-8B8D-4D94-A37D-B58E164F43BE}" dt="2022-03-13T19:47:15.868" v="8870" actId="478"/>
          <ac:spMkLst>
            <pc:docMk/>
            <pc:sldMk cId="406420158" sldId="289"/>
            <ac:spMk id="10" creationId="{1621753D-6FCA-4F80-8F03-2E14CED2C4D2}"/>
          </ac:spMkLst>
        </pc:spChg>
        <pc:spChg chg="add del mod">
          <ac:chgData name="Tom Perry" userId="6ada2c22-938a-4910-92b9-b2c8808efd43" providerId="ADAL" clId="{7B17C969-8B8D-4D94-A37D-B58E164F43BE}" dt="2022-03-13T19:47:19.731" v="8871" actId="478"/>
          <ac:spMkLst>
            <pc:docMk/>
            <pc:sldMk cId="406420158" sldId="289"/>
            <ac:spMk id="11" creationId="{91FB80C0-0718-425F-A567-7C8D7B6FEF9A}"/>
          </ac:spMkLst>
        </pc:spChg>
        <pc:spChg chg="add mod">
          <ac:chgData name="Tom Perry" userId="6ada2c22-938a-4910-92b9-b2c8808efd43" providerId="ADAL" clId="{7B17C969-8B8D-4D94-A37D-B58E164F43BE}" dt="2022-03-13T14:03:41.532" v="6881" actId="164"/>
          <ac:spMkLst>
            <pc:docMk/>
            <pc:sldMk cId="406420158" sldId="289"/>
            <ac:spMk id="12" creationId="{32E5EBF4-1F05-411C-BB41-2261FD6E4073}"/>
          </ac:spMkLst>
        </pc:spChg>
        <pc:grpChg chg="add del mod">
          <ac:chgData name="Tom Perry" userId="6ada2c22-938a-4910-92b9-b2c8808efd43" providerId="ADAL" clId="{7B17C969-8B8D-4D94-A37D-B58E164F43BE}" dt="2022-03-13T18:39:12.110" v="8758" actId="478"/>
          <ac:grpSpMkLst>
            <pc:docMk/>
            <pc:sldMk cId="406420158" sldId="289"/>
            <ac:grpSpMk id="13" creationId="{AA781D66-8001-42C9-9CD5-C3DB72870B8A}"/>
          </ac:grpSpMkLst>
        </pc:grpChg>
      </pc:sldChg>
      <pc:sldChg chg="add del">
        <pc:chgData name="Tom Perry" userId="6ada2c22-938a-4910-92b9-b2c8808efd43" providerId="ADAL" clId="{7B17C969-8B8D-4D94-A37D-B58E164F43BE}" dt="2022-03-13T14:05:00.196" v="6884" actId="2696"/>
        <pc:sldMkLst>
          <pc:docMk/>
          <pc:sldMk cId="1449173614" sldId="298"/>
        </pc:sldMkLst>
      </pc:sldChg>
      <pc:sldChg chg="addSp delSp modSp add mod ord delAnim modAnim">
        <pc:chgData name="Tom Perry" userId="6ada2c22-938a-4910-92b9-b2c8808efd43" providerId="ADAL" clId="{7B17C969-8B8D-4D94-A37D-B58E164F43BE}" dt="2022-03-14T10:35:52.300" v="12518" actId="20577"/>
        <pc:sldMkLst>
          <pc:docMk/>
          <pc:sldMk cId="3096155872" sldId="298"/>
        </pc:sldMkLst>
        <pc:spChg chg="mod">
          <ac:chgData name="Tom Perry" userId="6ada2c22-938a-4910-92b9-b2c8808efd43" providerId="ADAL" clId="{7B17C969-8B8D-4D94-A37D-B58E164F43BE}" dt="2022-03-13T20:38:36.670" v="9815" actId="20577"/>
          <ac:spMkLst>
            <pc:docMk/>
            <pc:sldMk cId="3096155872" sldId="298"/>
            <ac:spMk id="2" creationId="{00000000-0000-0000-0000-000000000000}"/>
          </ac:spMkLst>
        </pc:spChg>
        <pc:spChg chg="del">
          <ac:chgData name="Tom Perry" userId="6ada2c22-938a-4910-92b9-b2c8808efd43" providerId="ADAL" clId="{7B17C969-8B8D-4D94-A37D-B58E164F43BE}" dt="2022-03-13T20:37:22.443" v="9737" actId="478"/>
          <ac:spMkLst>
            <pc:docMk/>
            <pc:sldMk cId="3096155872" sldId="298"/>
            <ac:spMk id="3" creationId="{0B1F4155-F90B-4A96-9E64-D13FB41204C5}"/>
          </ac:spMkLst>
        </pc:spChg>
        <pc:spChg chg="add mod">
          <ac:chgData name="Tom Perry" userId="6ada2c22-938a-4910-92b9-b2c8808efd43" providerId="ADAL" clId="{7B17C969-8B8D-4D94-A37D-B58E164F43BE}" dt="2022-03-14T10:35:52.300" v="12518" actId="20577"/>
          <ac:spMkLst>
            <pc:docMk/>
            <pc:sldMk cId="3096155872" sldId="298"/>
            <ac:spMk id="3" creationId="{646D6166-4958-44AF-872B-069272958C63}"/>
          </ac:spMkLst>
        </pc:spChg>
        <pc:spChg chg="add mod">
          <ac:chgData name="Tom Perry" userId="6ada2c22-938a-4910-92b9-b2c8808efd43" providerId="ADAL" clId="{7B17C969-8B8D-4D94-A37D-B58E164F43BE}" dt="2022-03-14T10:35:38.256" v="12515" actId="20577"/>
          <ac:spMkLst>
            <pc:docMk/>
            <pc:sldMk cId="3096155872" sldId="298"/>
            <ac:spMk id="5" creationId="{601C6D0C-13D0-46E4-8E35-860962C0A8D5}"/>
          </ac:spMkLst>
        </pc:spChg>
        <pc:graphicFrameChg chg="mod modGraphic">
          <ac:chgData name="Tom Perry" userId="6ada2c22-938a-4910-92b9-b2c8808efd43" providerId="ADAL" clId="{7B17C969-8B8D-4D94-A37D-B58E164F43BE}" dt="2022-03-13T21:28:57.461" v="10062" actId="1076"/>
          <ac:graphicFrameMkLst>
            <pc:docMk/>
            <pc:sldMk cId="3096155872" sldId="298"/>
            <ac:graphicFrameMk id="8" creationId="{00000000-0000-0000-0000-000000000000}"/>
          </ac:graphicFrameMkLst>
        </pc:graphicFrameChg>
      </pc:sldChg>
      <pc:sldChg chg="modSp add mod">
        <pc:chgData name="Tom Perry" userId="6ada2c22-938a-4910-92b9-b2c8808efd43" providerId="ADAL" clId="{7B17C969-8B8D-4D94-A37D-B58E164F43BE}" dt="2022-03-13T22:12:32.046" v="10860" actId="1076"/>
        <pc:sldMkLst>
          <pc:docMk/>
          <pc:sldMk cId="8008642" sldId="302"/>
        </pc:sldMkLst>
        <pc:spChg chg="mod">
          <ac:chgData name="Tom Perry" userId="6ada2c22-938a-4910-92b9-b2c8808efd43" providerId="ADAL" clId="{7B17C969-8B8D-4D94-A37D-B58E164F43BE}" dt="2022-03-13T22:12:32.046" v="10860" actId="1076"/>
          <ac:spMkLst>
            <pc:docMk/>
            <pc:sldMk cId="8008642" sldId="302"/>
            <ac:spMk id="2" creationId="{00000000-0000-0000-0000-000000000000}"/>
          </ac:spMkLst>
        </pc:spChg>
        <pc:picChg chg="mod">
          <ac:chgData name="Tom Perry" userId="6ada2c22-938a-4910-92b9-b2c8808efd43" providerId="ADAL" clId="{7B17C969-8B8D-4D94-A37D-B58E164F43BE}" dt="2022-03-13T22:12:27.712" v="10859" actId="1076"/>
          <ac:picMkLst>
            <pc:docMk/>
            <pc:sldMk cId="8008642" sldId="302"/>
            <ac:picMk id="1026" creationId="{00000000-0000-0000-0000-000000000000}"/>
          </ac:picMkLst>
        </pc:picChg>
      </pc:sldChg>
      <pc:sldChg chg="add del">
        <pc:chgData name="Tom Perry" userId="6ada2c22-938a-4910-92b9-b2c8808efd43" providerId="ADAL" clId="{7B17C969-8B8D-4D94-A37D-B58E164F43BE}" dt="2022-03-13T21:08:36.548" v="9985" actId="47"/>
        <pc:sldMkLst>
          <pc:docMk/>
          <pc:sldMk cId="1652245853" sldId="303"/>
        </pc:sldMkLst>
      </pc:sldChg>
      <pc:sldChg chg="addSp modSp add del mod modAnim">
        <pc:chgData name="Tom Perry" userId="6ada2c22-938a-4910-92b9-b2c8808efd43" providerId="ADAL" clId="{7B17C969-8B8D-4D94-A37D-B58E164F43BE}" dt="2022-03-18T21:27:05.481" v="12657" actId="47"/>
        <pc:sldMkLst>
          <pc:docMk/>
          <pc:sldMk cId="2844561048" sldId="306"/>
        </pc:sldMkLst>
        <pc:spChg chg="mod">
          <ac:chgData name="Tom Perry" userId="6ada2c22-938a-4910-92b9-b2c8808efd43" providerId="ADAL" clId="{7B17C969-8B8D-4D94-A37D-B58E164F43BE}" dt="2022-03-13T22:37:29.024" v="11452" actId="20577"/>
          <ac:spMkLst>
            <pc:docMk/>
            <pc:sldMk cId="2844561048" sldId="306"/>
            <ac:spMk id="2" creationId="{00000000-0000-0000-0000-000000000000}"/>
          </ac:spMkLst>
        </pc:spChg>
        <pc:spChg chg="add mod">
          <ac:chgData name="Tom Perry" userId="6ada2c22-938a-4910-92b9-b2c8808efd43" providerId="ADAL" clId="{7B17C969-8B8D-4D94-A37D-B58E164F43BE}" dt="2022-03-13T22:56:00.298" v="12024" actId="5793"/>
          <ac:spMkLst>
            <pc:docMk/>
            <pc:sldMk cId="2844561048" sldId="306"/>
            <ac:spMk id="3" creationId="{3A83FD5A-E392-42FA-B3DA-EC76ECED6B9D}"/>
          </ac:spMkLst>
        </pc:spChg>
        <pc:spChg chg="mod">
          <ac:chgData name="Tom Perry" userId="6ada2c22-938a-4910-92b9-b2c8808efd43" providerId="ADAL" clId="{7B17C969-8B8D-4D94-A37D-B58E164F43BE}" dt="2022-03-13T20:23:56.065" v="9409" actId="1076"/>
          <ac:spMkLst>
            <pc:docMk/>
            <pc:sldMk cId="2844561048" sldId="306"/>
            <ac:spMk id="6" creationId="{00000000-0000-0000-0000-000000000000}"/>
          </ac:spMkLst>
        </pc:spChg>
        <pc:spChg chg="mod">
          <ac:chgData name="Tom Perry" userId="6ada2c22-938a-4910-92b9-b2c8808efd43" providerId="ADAL" clId="{7B17C969-8B8D-4D94-A37D-B58E164F43BE}" dt="2022-03-13T22:55:12.272" v="12019" actId="1076"/>
          <ac:spMkLst>
            <pc:docMk/>
            <pc:sldMk cId="2844561048" sldId="306"/>
            <ac:spMk id="7" creationId="{00000000-0000-0000-0000-000000000000}"/>
          </ac:spMkLst>
        </pc:spChg>
        <pc:spChg chg="add mod">
          <ac:chgData name="Tom Perry" userId="6ada2c22-938a-4910-92b9-b2c8808efd43" providerId="ADAL" clId="{7B17C969-8B8D-4D94-A37D-B58E164F43BE}" dt="2022-03-13T22:55:23.947" v="12022" actId="1076"/>
          <ac:spMkLst>
            <pc:docMk/>
            <pc:sldMk cId="2844561048" sldId="306"/>
            <ac:spMk id="8" creationId="{C63B09A5-2CD3-447A-BD02-D602BE76CB29}"/>
          </ac:spMkLst>
        </pc:spChg>
        <pc:picChg chg="mod">
          <ac:chgData name="Tom Perry" userId="6ada2c22-938a-4910-92b9-b2c8808efd43" providerId="ADAL" clId="{7B17C969-8B8D-4D94-A37D-B58E164F43BE}" dt="2022-03-13T22:55:15.495" v="12020" actId="1076"/>
          <ac:picMkLst>
            <pc:docMk/>
            <pc:sldMk cId="2844561048" sldId="306"/>
            <ac:picMk id="5" creationId="{00000000-0000-0000-0000-000000000000}"/>
          </ac:picMkLst>
        </pc:picChg>
      </pc:sldChg>
      <pc:sldChg chg="addSp delSp modSp add mod delAnim modAnim">
        <pc:chgData name="Tom Perry" userId="6ada2c22-938a-4910-92b9-b2c8808efd43" providerId="ADAL" clId="{7B17C969-8B8D-4D94-A37D-B58E164F43BE}" dt="2022-03-14T10:17:19.316" v="12449"/>
        <pc:sldMkLst>
          <pc:docMk/>
          <pc:sldMk cId="2183314283" sldId="309"/>
        </pc:sldMkLst>
        <pc:spChg chg="del mod">
          <ac:chgData name="Tom Perry" userId="6ada2c22-938a-4910-92b9-b2c8808efd43" providerId="ADAL" clId="{7B17C969-8B8D-4D94-A37D-B58E164F43BE}" dt="2022-03-13T20:16:50.603" v="9214" actId="478"/>
          <ac:spMkLst>
            <pc:docMk/>
            <pc:sldMk cId="2183314283" sldId="309"/>
            <ac:spMk id="2" creationId="{00000000-0000-0000-0000-000000000000}"/>
          </ac:spMkLst>
        </pc:spChg>
        <pc:spChg chg="add mod">
          <ac:chgData name="Tom Perry" userId="6ada2c22-938a-4910-92b9-b2c8808efd43" providerId="ADAL" clId="{7B17C969-8B8D-4D94-A37D-B58E164F43BE}" dt="2022-03-14T10:17:17.241" v="12448" actId="164"/>
          <ac:spMkLst>
            <pc:docMk/>
            <pc:sldMk cId="2183314283" sldId="309"/>
            <ac:spMk id="2" creationId="{DF459E87-24E5-452F-AAE5-3945570E37DF}"/>
          </ac:spMkLst>
        </pc:spChg>
        <pc:spChg chg="add del mod">
          <ac:chgData name="Tom Perry" userId="6ada2c22-938a-4910-92b9-b2c8808efd43" providerId="ADAL" clId="{7B17C969-8B8D-4D94-A37D-B58E164F43BE}" dt="2022-03-13T20:16:52.527" v="9215" actId="478"/>
          <ac:spMkLst>
            <pc:docMk/>
            <pc:sldMk cId="2183314283" sldId="309"/>
            <ac:spMk id="4" creationId="{93E323EB-36C5-44F2-AB43-BABA3B08ED3F}"/>
          </ac:spMkLst>
        </pc:spChg>
        <pc:spChg chg="mod">
          <ac:chgData name="Tom Perry" userId="6ada2c22-938a-4910-92b9-b2c8808efd43" providerId="ADAL" clId="{7B17C969-8B8D-4D94-A37D-B58E164F43BE}" dt="2022-03-13T20:18:39.934" v="9322" actId="14100"/>
          <ac:spMkLst>
            <pc:docMk/>
            <pc:sldMk cId="2183314283" sldId="309"/>
            <ac:spMk id="5" creationId="{00000000-0000-0000-0000-000000000000}"/>
          </ac:spMkLst>
        </pc:spChg>
        <pc:spChg chg="mod">
          <ac:chgData name="Tom Perry" userId="6ada2c22-938a-4910-92b9-b2c8808efd43" providerId="ADAL" clId="{7B17C969-8B8D-4D94-A37D-B58E164F43BE}" dt="2022-03-13T20:18:34.743" v="9320" actId="20577"/>
          <ac:spMkLst>
            <pc:docMk/>
            <pc:sldMk cId="2183314283" sldId="309"/>
            <ac:spMk id="6" creationId="{00000000-0000-0000-0000-000000000000}"/>
          </ac:spMkLst>
        </pc:spChg>
        <pc:spChg chg="add del mod">
          <ac:chgData name="Tom Perry" userId="6ada2c22-938a-4910-92b9-b2c8808efd43" providerId="ADAL" clId="{7B17C969-8B8D-4D94-A37D-B58E164F43BE}" dt="2022-03-14T10:16:20.631" v="12439" actId="478"/>
          <ac:spMkLst>
            <pc:docMk/>
            <pc:sldMk cId="2183314283" sldId="309"/>
            <ac:spMk id="9" creationId="{0B02EAA5-0104-438D-8386-4A255643AF48}"/>
          </ac:spMkLst>
        </pc:spChg>
        <pc:spChg chg="add mod">
          <ac:chgData name="Tom Perry" userId="6ada2c22-938a-4910-92b9-b2c8808efd43" providerId="ADAL" clId="{7B17C969-8B8D-4D94-A37D-B58E164F43BE}" dt="2022-03-14T10:16:27.929" v="12442" actId="164"/>
          <ac:spMkLst>
            <pc:docMk/>
            <pc:sldMk cId="2183314283" sldId="309"/>
            <ac:spMk id="11" creationId="{487A7FE0-5980-47A7-90F0-4D38ED52E4E8}"/>
          </ac:spMkLst>
        </pc:spChg>
        <pc:spChg chg="add mod">
          <ac:chgData name="Tom Perry" userId="6ada2c22-938a-4910-92b9-b2c8808efd43" providerId="ADAL" clId="{7B17C969-8B8D-4D94-A37D-B58E164F43BE}" dt="2022-03-13T20:18:48.827" v="9325" actId="1076"/>
          <ac:spMkLst>
            <pc:docMk/>
            <pc:sldMk cId="2183314283" sldId="309"/>
            <ac:spMk id="12" creationId="{2EB17B36-93C5-4F6B-869F-1E3A6A5655D6}"/>
          </ac:spMkLst>
        </pc:spChg>
        <pc:grpChg chg="add del mod">
          <ac:chgData name="Tom Perry" userId="6ada2c22-938a-4910-92b9-b2c8808efd43" providerId="ADAL" clId="{7B17C969-8B8D-4D94-A37D-B58E164F43BE}" dt="2022-03-14T10:17:09.494" v="12447" actId="478"/>
          <ac:grpSpMkLst>
            <pc:docMk/>
            <pc:sldMk cId="2183314283" sldId="309"/>
            <ac:grpSpMk id="3" creationId="{CE602837-BC4B-4952-9ECC-D200330B2711}"/>
          </ac:grpSpMkLst>
        </pc:grpChg>
        <pc:grpChg chg="add mod">
          <ac:chgData name="Tom Perry" userId="6ada2c22-938a-4910-92b9-b2c8808efd43" providerId="ADAL" clId="{7B17C969-8B8D-4D94-A37D-B58E164F43BE}" dt="2022-03-14T10:17:17.241" v="12448" actId="164"/>
          <ac:grpSpMkLst>
            <pc:docMk/>
            <pc:sldMk cId="2183314283" sldId="309"/>
            <ac:grpSpMk id="4" creationId="{3EA8572D-7AC1-4BE8-9D8D-A806949E41A9}"/>
          </ac:grpSpMkLst>
        </pc:grpChg>
        <pc:grpChg chg="del">
          <ac:chgData name="Tom Perry" userId="6ada2c22-938a-4910-92b9-b2c8808efd43" providerId="ADAL" clId="{7B17C969-8B8D-4D94-A37D-B58E164F43BE}" dt="2022-03-13T20:15:55.754" v="9182" actId="165"/>
          <ac:grpSpMkLst>
            <pc:docMk/>
            <pc:sldMk cId="2183314283" sldId="309"/>
            <ac:grpSpMk id="35" creationId="{00000000-0000-0000-0000-000000000000}"/>
          </ac:grpSpMkLst>
        </pc:grpChg>
        <pc:picChg chg="mod">
          <ac:chgData name="Tom Perry" userId="6ada2c22-938a-4910-92b9-b2c8808efd43" providerId="ADAL" clId="{7B17C969-8B8D-4D94-A37D-B58E164F43BE}" dt="2022-03-13T20:16:57.911" v="9216" actId="1076"/>
          <ac:picMkLst>
            <pc:docMk/>
            <pc:sldMk cId="2183314283" sldId="309"/>
            <ac:picMk id="22" creationId="{00000000-0000-0000-0000-000000000000}"/>
          </ac:picMkLst>
        </pc:picChg>
        <pc:cxnChg chg="mod">
          <ac:chgData name="Tom Perry" userId="6ada2c22-938a-4910-92b9-b2c8808efd43" providerId="ADAL" clId="{7B17C969-8B8D-4D94-A37D-B58E164F43BE}" dt="2022-03-13T20:16:57.911" v="9216" actId="1076"/>
          <ac:cxnSpMkLst>
            <pc:docMk/>
            <pc:sldMk cId="2183314283" sldId="309"/>
            <ac:cxnSpMk id="8" creationId="{00000000-0000-0000-0000-000000000000}"/>
          </ac:cxnSpMkLst>
        </pc:cxnChg>
        <pc:cxnChg chg="add mod">
          <ac:chgData name="Tom Perry" userId="6ada2c22-938a-4910-92b9-b2c8808efd43" providerId="ADAL" clId="{7B17C969-8B8D-4D94-A37D-B58E164F43BE}" dt="2022-03-14T10:16:27.929" v="12442" actId="164"/>
          <ac:cxnSpMkLst>
            <pc:docMk/>
            <pc:sldMk cId="2183314283" sldId="309"/>
            <ac:cxnSpMk id="10" creationId="{B43E8E91-7141-47F2-87A4-C2E3F0041CFA}"/>
          </ac:cxnSpMkLst>
        </pc:cxnChg>
        <pc:cxnChg chg="mod topLvl">
          <ac:chgData name="Tom Perry" userId="6ada2c22-938a-4910-92b9-b2c8808efd43" providerId="ADAL" clId="{7B17C969-8B8D-4D94-A37D-B58E164F43BE}" dt="2022-03-14T10:17:17.241" v="12448" actId="164"/>
          <ac:cxnSpMkLst>
            <pc:docMk/>
            <pc:sldMk cId="2183314283" sldId="309"/>
            <ac:cxnSpMk id="24" creationId="{00000000-0000-0000-0000-000000000000}"/>
          </ac:cxnSpMkLst>
        </pc:cxnChg>
        <pc:cxnChg chg="del mod topLvl">
          <ac:chgData name="Tom Perry" userId="6ada2c22-938a-4910-92b9-b2c8808efd43" providerId="ADAL" clId="{7B17C969-8B8D-4D94-A37D-B58E164F43BE}" dt="2022-03-13T20:16:08.404" v="9184" actId="478"/>
          <ac:cxnSpMkLst>
            <pc:docMk/>
            <pc:sldMk cId="2183314283" sldId="309"/>
            <ac:cxnSpMk id="29" creationId="{00000000-0000-0000-0000-000000000000}"/>
          </ac:cxnSpMkLst>
        </pc:cxnChg>
      </pc:sldChg>
      <pc:sldChg chg="addSp delSp modSp add mod delAnim modAnim">
        <pc:chgData name="Tom Perry" userId="6ada2c22-938a-4910-92b9-b2c8808efd43" providerId="ADAL" clId="{7B17C969-8B8D-4D94-A37D-B58E164F43BE}" dt="2022-03-18T21:27:46.897" v="12660" actId="1076"/>
        <pc:sldMkLst>
          <pc:docMk/>
          <pc:sldMk cId="4001511458" sldId="312"/>
        </pc:sldMkLst>
        <pc:spChg chg="del mod">
          <ac:chgData name="Tom Perry" userId="6ada2c22-938a-4910-92b9-b2c8808efd43" providerId="ADAL" clId="{7B17C969-8B8D-4D94-A37D-B58E164F43BE}" dt="2022-03-13T20:20:55.424" v="9376" actId="478"/>
          <ac:spMkLst>
            <pc:docMk/>
            <pc:sldMk cId="4001511458" sldId="312"/>
            <ac:spMk id="2" creationId="{00000000-0000-0000-0000-000000000000}"/>
          </ac:spMkLst>
        </pc:spChg>
        <pc:spChg chg="add mod">
          <ac:chgData name="Tom Perry" userId="6ada2c22-938a-4910-92b9-b2c8808efd43" providerId="ADAL" clId="{7B17C969-8B8D-4D94-A37D-B58E164F43BE}" dt="2022-03-18T21:27:46.897" v="12660" actId="1076"/>
          <ac:spMkLst>
            <pc:docMk/>
            <pc:sldMk cId="4001511458" sldId="312"/>
            <ac:spMk id="7" creationId="{FEF42F91-71C1-4020-8181-E818DE7DC300}"/>
          </ac:spMkLst>
        </pc:spChg>
        <pc:spChg chg="add mod">
          <ac:chgData name="Tom Perry" userId="6ada2c22-938a-4910-92b9-b2c8808efd43" providerId="ADAL" clId="{7B17C969-8B8D-4D94-A37D-B58E164F43BE}" dt="2022-03-18T21:27:02.085" v="12656"/>
          <ac:spMkLst>
            <pc:docMk/>
            <pc:sldMk cId="4001511458" sldId="312"/>
            <ac:spMk id="8" creationId="{77943F8E-E225-408C-8FBF-6215B7A44013}"/>
          </ac:spMkLst>
        </pc:spChg>
        <pc:spChg chg="mod ord">
          <ac:chgData name="Tom Perry" userId="6ada2c22-938a-4910-92b9-b2c8808efd43" providerId="ADAL" clId="{7B17C969-8B8D-4D94-A37D-B58E164F43BE}" dt="2022-03-14T10:26:00.623" v="12503" actId="14100"/>
          <ac:spMkLst>
            <pc:docMk/>
            <pc:sldMk cId="4001511458" sldId="312"/>
            <ac:spMk id="10" creationId="{00000000-0000-0000-0000-000000000000}"/>
          </ac:spMkLst>
        </pc:spChg>
        <pc:spChg chg="mod">
          <ac:chgData name="Tom Perry" userId="6ada2c22-938a-4910-92b9-b2c8808efd43" providerId="ADAL" clId="{7B17C969-8B8D-4D94-A37D-B58E164F43BE}" dt="2022-03-14T10:23:50.325" v="12491" actId="27636"/>
          <ac:spMkLst>
            <pc:docMk/>
            <pc:sldMk cId="4001511458" sldId="312"/>
            <ac:spMk id="6146" creationId="{80249207-6E18-4312-A208-589CF13BA9D1}"/>
          </ac:spMkLst>
        </pc:spChg>
        <pc:grpChg chg="del mod">
          <ac:chgData name="Tom Perry" userId="6ada2c22-938a-4910-92b9-b2c8808efd43" providerId="ADAL" clId="{7B17C969-8B8D-4D94-A37D-B58E164F43BE}" dt="2022-03-14T10:24:31.001" v="12493" actId="478"/>
          <ac:grpSpMkLst>
            <pc:docMk/>
            <pc:sldMk cId="4001511458" sldId="312"/>
            <ac:grpSpMk id="8" creationId="{8AD0EBE3-8C0B-4948-A7B6-5B807599A81B}"/>
          </ac:grpSpMkLst>
        </pc:grpChg>
        <pc:graphicFrameChg chg="mod modGraphic">
          <ac:chgData name="Tom Perry" userId="6ada2c22-938a-4910-92b9-b2c8808efd43" providerId="ADAL" clId="{7B17C969-8B8D-4D94-A37D-B58E164F43BE}" dt="2022-03-13T20:21:59.497" v="9393" actId="403"/>
          <ac:graphicFrameMkLst>
            <pc:docMk/>
            <pc:sldMk cId="4001511458" sldId="312"/>
            <ac:graphicFrameMk id="3" creationId="{186C7208-AFE8-4694-BE32-DCE56A94771E}"/>
          </ac:graphicFrameMkLst>
        </pc:graphicFrameChg>
        <pc:graphicFrameChg chg="mod modGraphic">
          <ac:chgData name="Tom Perry" userId="6ada2c22-938a-4910-92b9-b2c8808efd43" providerId="ADAL" clId="{7B17C969-8B8D-4D94-A37D-B58E164F43BE}" dt="2022-03-13T20:21:53.845" v="9389" actId="1076"/>
          <ac:graphicFrameMkLst>
            <pc:docMk/>
            <pc:sldMk cId="4001511458" sldId="312"/>
            <ac:graphicFrameMk id="9" creationId="{C497FDF9-63A9-4CF2-AC97-838E11B0C49C}"/>
          </ac:graphicFrameMkLst>
        </pc:graphicFrameChg>
        <pc:cxnChg chg="add mod">
          <ac:chgData name="Tom Perry" userId="6ada2c22-938a-4910-92b9-b2c8808efd43" providerId="ADAL" clId="{7B17C969-8B8D-4D94-A37D-B58E164F43BE}" dt="2022-03-14T10:25:44.785" v="12501" actId="14100"/>
          <ac:cxnSpMkLst>
            <pc:docMk/>
            <pc:sldMk cId="4001511458" sldId="312"/>
            <ac:cxnSpMk id="5" creationId="{0C6BE3A6-17A3-4069-AA6F-F4FFF181602F}"/>
          </ac:cxnSpMkLst>
        </pc:cxnChg>
      </pc:sldChg>
      <pc:sldChg chg="delSp modSp add del mod delAnim">
        <pc:chgData name="Tom Perry" userId="6ada2c22-938a-4910-92b9-b2c8808efd43" providerId="ADAL" clId="{7B17C969-8B8D-4D94-A37D-B58E164F43BE}" dt="2022-03-13T21:13:02.639" v="9986" actId="47"/>
        <pc:sldMkLst>
          <pc:docMk/>
          <pc:sldMk cId="791632001" sldId="313"/>
        </pc:sldMkLst>
        <pc:spChg chg="mod">
          <ac:chgData name="Tom Perry" userId="6ada2c22-938a-4910-92b9-b2c8808efd43" providerId="ADAL" clId="{7B17C969-8B8D-4D94-A37D-B58E164F43BE}" dt="2022-03-13T20:25:18.521" v="9431" actId="1076"/>
          <ac:spMkLst>
            <pc:docMk/>
            <pc:sldMk cId="791632001" sldId="313"/>
            <ac:spMk id="6" creationId="{0DA2AE52-888B-4C4C-BF35-53D569D75498}"/>
          </ac:spMkLst>
        </pc:spChg>
        <pc:cxnChg chg="del mod">
          <ac:chgData name="Tom Perry" userId="6ada2c22-938a-4910-92b9-b2c8808efd43" providerId="ADAL" clId="{7B17C969-8B8D-4D94-A37D-B58E164F43BE}" dt="2022-03-13T20:25:48.007" v="9433" actId="478"/>
          <ac:cxnSpMkLst>
            <pc:docMk/>
            <pc:sldMk cId="791632001" sldId="313"/>
            <ac:cxnSpMk id="8" creationId="{CD46FEC1-6B03-4B0B-B9B6-6ED17AB8E750}"/>
          </ac:cxnSpMkLst>
        </pc:cxnChg>
      </pc:sldChg>
      <pc:sldChg chg="modSp add mod chgLayout">
        <pc:chgData name="Tom Perry" userId="6ada2c22-938a-4910-92b9-b2c8808efd43" providerId="ADAL" clId="{7B17C969-8B8D-4D94-A37D-B58E164F43BE}" dt="2022-03-13T22:36:47.671" v="11450" actId="1076"/>
        <pc:sldMkLst>
          <pc:docMk/>
          <pc:sldMk cId="138438596" sldId="315"/>
        </pc:sldMkLst>
        <pc:spChg chg="mod ord">
          <ac:chgData name="Tom Perry" userId="6ada2c22-938a-4910-92b9-b2c8808efd43" providerId="ADAL" clId="{7B17C969-8B8D-4D94-A37D-B58E164F43BE}" dt="2022-03-13T20:31:44.244" v="9592" actId="20577"/>
          <ac:spMkLst>
            <pc:docMk/>
            <pc:sldMk cId="138438596" sldId="315"/>
            <ac:spMk id="6146" creationId="{80249207-6E18-4312-A208-589CF13BA9D1}"/>
          </ac:spMkLst>
        </pc:spChg>
        <pc:spChg chg="mod ord">
          <ac:chgData name="Tom Perry" userId="6ada2c22-938a-4910-92b9-b2c8808efd43" providerId="ADAL" clId="{7B17C969-8B8D-4D94-A37D-B58E164F43BE}" dt="2022-03-13T22:36:32.996" v="11449" actId="27636"/>
          <ac:spMkLst>
            <pc:docMk/>
            <pc:sldMk cId="138438596" sldId="315"/>
            <ac:spMk id="6147" creationId="{D12A41A1-3927-4246-A6DA-61B8A54A685C}"/>
          </ac:spMkLst>
        </pc:spChg>
        <pc:picChg chg="mod">
          <ac:chgData name="Tom Perry" userId="6ada2c22-938a-4910-92b9-b2c8808efd43" providerId="ADAL" clId="{7B17C969-8B8D-4D94-A37D-B58E164F43BE}" dt="2022-03-13T22:36:47.671" v="11450" actId="1076"/>
          <ac:picMkLst>
            <pc:docMk/>
            <pc:sldMk cId="138438596" sldId="315"/>
            <ac:picMk id="1028" creationId="{00000000-0000-0000-0000-000000000000}"/>
          </ac:picMkLst>
        </pc:picChg>
      </pc:sldChg>
      <pc:sldChg chg="add del">
        <pc:chgData name="Tom Perry" userId="6ada2c22-938a-4910-92b9-b2c8808efd43" providerId="ADAL" clId="{7B17C969-8B8D-4D94-A37D-B58E164F43BE}" dt="2022-03-13T20:14:14.846" v="9179" actId="47"/>
        <pc:sldMkLst>
          <pc:docMk/>
          <pc:sldMk cId="75189831" sldId="334"/>
        </pc:sldMkLst>
      </pc:sldChg>
      <pc:sldChg chg="add del ord">
        <pc:chgData name="Tom Perry" userId="6ada2c22-938a-4910-92b9-b2c8808efd43" providerId="ADAL" clId="{7B17C969-8B8D-4D94-A37D-B58E164F43BE}" dt="2022-03-13T20:26:33.916" v="9434" actId="47"/>
        <pc:sldMkLst>
          <pc:docMk/>
          <pc:sldMk cId="1179095118" sldId="336"/>
        </pc:sldMkLst>
      </pc:sldChg>
      <pc:sldChg chg="add del ord">
        <pc:chgData name="Tom Perry" userId="6ada2c22-938a-4910-92b9-b2c8808efd43" providerId="ADAL" clId="{7B17C969-8B8D-4D94-A37D-B58E164F43BE}" dt="2022-03-12T13:01:32.541" v="4349" actId="47"/>
        <pc:sldMkLst>
          <pc:docMk/>
          <pc:sldMk cId="684836147" sldId="337"/>
        </pc:sldMkLst>
      </pc:sldChg>
      <pc:sldChg chg="modSp add mod modAnim">
        <pc:chgData name="Tom Perry" userId="6ada2c22-938a-4910-92b9-b2c8808efd43" providerId="ADAL" clId="{7B17C969-8B8D-4D94-A37D-B58E164F43BE}" dt="2022-03-13T22:50:33.902" v="11985"/>
        <pc:sldMkLst>
          <pc:docMk/>
          <pc:sldMk cId="844431532" sldId="341"/>
        </pc:sldMkLst>
        <pc:spChg chg="mod">
          <ac:chgData name="Tom Perry" userId="6ada2c22-938a-4910-92b9-b2c8808efd43" providerId="ADAL" clId="{7B17C969-8B8D-4D94-A37D-B58E164F43BE}" dt="2022-03-13T22:47:34.787" v="11802" actId="14100"/>
          <ac:spMkLst>
            <pc:docMk/>
            <pc:sldMk cId="844431532" sldId="341"/>
            <ac:spMk id="6146" creationId="{80249207-6E18-4312-A208-589CF13BA9D1}"/>
          </ac:spMkLst>
        </pc:spChg>
      </pc:sldChg>
      <pc:sldChg chg="addSp delSp modSp add del mod ord modAnim">
        <pc:chgData name="Tom Perry" userId="6ada2c22-938a-4910-92b9-b2c8808efd43" providerId="ADAL" clId="{7B17C969-8B8D-4D94-A37D-B58E164F43BE}" dt="2022-03-13T17:52:22.587" v="8302" actId="2696"/>
        <pc:sldMkLst>
          <pc:docMk/>
          <pc:sldMk cId="1703744185" sldId="341"/>
        </pc:sldMkLst>
        <pc:spChg chg="mod">
          <ac:chgData name="Tom Perry" userId="6ada2c22-938a-4910-92b9-b2c8808efd43" providerId="ADAL" clId="{7B17C969-8B8D-4D94-A37D-B58E164F43BE}" dt="2022-03-13T14:37:45.540" v="7135" actId="1076"/>
          <ac:spMkLst>
            <pc:docMk/>
            <pc:sldMk cId="1703744185" sldId="341"/>
            <ac:spMk id="22" creationId="{00000000-0000-0000-0000-000000000000}"/>
          </ac:spMkLst>
        </pc:spChg>
        <pc:spChg chg="mod">
          <ac:chgData name="Tom Perry" userId="6ada2c22-938a-4910-92b9-b2c8808efd43" providerId="ADAL" clId="{7B17C969-8B8D-4D94-A37D-B58E164F43BE}" dt="2022-03-13T14:37:51.041" v="7139" actId="1076"/>
          <ac:spMkLst>
            <pc:docMk/>
            <pc:sldMk cId="1703744185" sldId="341"/>
            <ac:spMk id="25" creationId="{00000000-0000-0000-0000-000000000000}"/>
          </ac:spMkLst>
        </pc:spChg>
        <pc:spChg chg="mod">
          <ac:chgData name="Tom Perry" userId="6ada2c22-938a-4910-92b9-b2c8808efd43" providerId="ADAL" clId="{7B17C969-8B8D-4D94-A37D-B58E164F43BE}" dt="2022-03-13T14:37:59.690" v="7142" actId="1076"/>
          <ac:spMkLst>
            <pc:docMk/>
            <pc:sldMk cId="1703744185" sldId="341"/>
            <ac:spMk id="28" creationId="{00000000-0000-0000-0000-000000000000}"/>
          </ac:spMkLst>
        </pc:spChg>
        <pc:spChg chg="mod">
          <ac:chgData name="Tom Perry" userId="6ada2c22-938a-4910-92b9-b2c8808efd43" providerId="ADAL" clId="{7B17C969-8B8D-4D94-A37D-B58E164F43BE}" dt="2022-03-13T14:37:57.980" v="7141" actId="1076"/>
          <ac:spMkLst>
            <pc:docMk/>
            <pc:sldMk cId="1703744185" sldId="341"/>
            <ac:spMk id="33" creationId="{00000000-0000-0000-0000-000000000000}"/>
          </ac:spMkLst>
        </pc:spChg>
        <pc:spChg chg="mod">
          <ac:chgData name="Tom Perry" userId="6ada2c22-938a-4910-92b9-b2c8808efd43" providerId="ADAL" clId="{7B17C969-8B8D-4D94-A37D-B58E164F43BE}" dt="2022-03-12T13:04:09.859" v="4437" actId="1076"/>
          <ac:spMkLst>
            <pc:docMk/>
            <pc:sldMk cId="1703744185" sldId="341"/>
            <ac:spMk id="6146" creationId="{80249207-6E18-4312-A208-589CF13BA9D1}"/>
          </ac:spMkLst>
        </pc:spChg>
        <pc:grpChg chg="mod">
          <ac:chgData name="Tom Perry" userId="6ada2c22-938a-4910-92b9-b2c8808efd43" providerId="ADAL" clId="{7B17C969-8B8D-4D94-A37D-B58E164F43BE}" dt="2022-03-13T14:37:45.540" v="7135" actId="1076"/>
          <ac:grpSpMkLst>
            <pc:docMk/>
            <pc:sldMk cId="1703744185" sldId="341"/>
            <ac:grpSpMk id="20" creationId="{00000000-0000-0000-0000-000000000000}"/>
          </ac:grpSpMkLst>
        </pc:grpChg>
        <pc:grpChg chg="mod">
          <ac:chgData name="Tom Perry" userId="6ada2c22-938a-4910-92b9-b2c8808efd43" providerId="ADAL" clId="{7B17C969-8B8D-4D94-A37D-B58E164F43BE}" dt="2022-03-13T14:37:51.041" v="7139" actId="1076"/>
          <ac:grpSpMkLst>
            <pc:docMk/>
            <pc:sldMk cId="1703744185" sldId="341"/>
            <ac:grpSpMk id="23" creationId="{00000000-0000-0000-0000-000000000000}"/>
          </ac:grpSpMkLst>
        </pc:grpChg>
        <pc:grpChg chg="mod">
          <ac:chgData name="Tom Perry" userId="6ada2c22-938a-4910-92b9-b2c8808efd43" providerId="ADAL" clId="{7B17C969-8B8D-4D94-A37D-B58E164F43BE}" dt="2022-03-13T14:37:59.690" v="7142" actId="1076"/>
          <ac:grpSpMkLst>
            <pc:docMk/>
            <pc:sldMk cId="1703744185" sldId="341"/>
            <ac:grpSpMk id="26" creationId="{00000000-0000-0000-0000-000000000000}"/>
          </ac:grpSpMkLst>
        </pc:grpChg>
        <pc:grpChg chg="add del">
          <ac:chgData name="Tom Perry" userId="6ada2c22-938a-4910-92b9-b2c8808efd43" providerId="ADAL" clId="{7B17C969-8B8D-4D94-A37D-B58E164F43BE}" dt="2022-03-12T13:01:57.417" v="4379" actId="478"/>
          <ac:grpSpMkLst>
            <pc:docMk/>
            <pc:sldMk cId="1703744185" sldId="341"/>
            <ac:grpSpMk id="29" creationId="{00000000-0000-0000-0000-000000000000}"/>
          </ac:grpSpMkLst>
        </pc:grpChg>
        <pc:grpChg chg="mod">
          <ac:chgData name="Tom Perry" userId="6ada2c22-938a-4910-92b9-b2c8808efd43" providerId="ADAL" clId="{7B17C969-8B8D-4D94-A37D-B58E164F43BE}" dt="2022-03-13T14:37:57.980" v="7141" actId="1076"/>
          <ac:grpSpMkLst>
            <pc:docMk/>
            <pc:sldMk cId="1703744185" sldId="341"/>
            <ac:grpSpMk id="32" creationId="{00000000-0000-0000-0000-000000000000}"/>
          </ac:grpSpMkLst>
        </pc:grpChg>
        <pc:picChg chg="mod">
          <ac:chgData name="Tom Perry" userId="6ada2c22-938a-4910-92b9-b2c8808efd43" providerId="ADAL" clId="{7B17C969-8B8D-4D94-A37D-B58E164F43BE}" dt="2022-03-13T14:37:45.540" v="7135" actId="1076"/>
          <ac:picMkLst>
            <pc:docMk/>
            <pc:sldMk cId="1703744185" sldId="341"/>
            <ac:picMk id="21" creationId="{FF8042D3-43D7-4AD5-9FC6-BFEA786AAE79}"/>
          </ac:picMkLst>
        </pc:picChg>
        <pc:picChg chg="mod">
          <ac:chgData name="Tom Perry" userId="6ada2c22-938a-4910-92b9-b2c8808efd43" providerId="ADAL" clId="{7B17C969-8B8D-4D94-A37D-B58E164F43BE}" dt="2022-03-13T14:37:51.041" v="7139" actId="1076"/>
          <ac:picMkLst>
            <pc:docMk/>
            <pc:sldMk cId="1703744185" sldId="341"/>
            <ac:picMk id="24" creationId="{D33874DF-AFEC-439B-8742-FCFE19B1DB94}"/>
          </ac:picMkLst>
        </pc:picChg>
        <pc:picChg chg="mod">
          <ac:chgData name="Tom Perry" userId="6ada2c22-938a-4910-92b9-b2c8808efd43" providerId="ADAL" clId="{7B17C969-8B8D-4D94-A37D-B58E164F43BE}" dt="2022-03-13T14:37:59.690" v="7142" actId="1076"/>
          <ac:picMkLst>
            <pc:docMk/>
            <pc:sldMk cId="1703744185" sldId="341"/>
            <ac:picMk id="27" creationId="{711EFF59-224A-4F36-8FA9-3F24C95FCA3D}"/>
          </ac:picMkLst>
        </pc:picChg>
        <pc:picChg chg="mod">
          <ac:chgData name="Tom Perry" userId="6ada2c22-938a-4910-92b9-b2c8808efd43" providerId="ADAL" clId="{7B17C969-8B8D-4D94-A37D-B58E164F43BE}" dt="2022-03-13T14:37:57.980" v="7141" actId="1076"/>
          <ac:picMkLst>
            <pc:docMk/>
            <pc:sldMk cId="1703744185" sldId="341"/>
            <ac:picMk id="34" creationId="{47AF398A-28E3-45B4-862A-C1D62DDD0DAE}"/>
          </ac:picMkLst>
        </pc:picChg>
        <pc:picChg chg="add mod">
          <ac:chgData name="Tom Perry" userId="6ada2c22-938a-4910-92b9-b2c8808efd43" providerId="ADAL" clId="{7B17C969-8B8D-4D94-A37D-B58E164F43BE}" dt="2022-03-12T13:03:46.604" v="4404" actId="1076"/>
          <ac:picMkLst>
            <pc:docMk/>
            <pc:sldMk cId="1703744185" sldId="341"/>
            <ac:picMk id="4098" creationId="{0EF81E9C-D2A4-4AE6-8AC3-CAD80AECBB78}"/>
          </ac:picMkLst>
        </pc:picChg>
      </pc:sldChg>
      <pc:sldChg chg="addSp delSp modSp add mod ord modAnim">
        <pc:chgData name="Tom Perry" userId="6ada2c22-938a-4910-92b9-b2c8808efd43" providerId="ADAL" clId="{7B17C969-8B8D-4D94-A37D-B58E164F43BE}" dt="2022-03-13T20:07:51.389" v="9177"/>
        <pc:sldMkLst>
          <pc:docMk/>
          <pc:sldMk cId="1450361566" sldId="343"/>
        </pc:sldMkLst>
        <pc:spChg chg="del mod">
          <ac:chgData name="Tom Perry" userId="6ada2c22-938a-4910-92b9-b2c8808efd43" providerId="ADAL" clId="{7B17C969-8B8D-4D94-A37D-B58E164F43BE}" dt="2022-03-13T17:39:45.830" v="8134" actId="478"/>
          <ac:spMkLst>
            <pc:docMk/>
            <pc:sldMk cId="1450361566" sldId="343"/>
            <ac:spMk id="2" creationId="{00000000-0000-0000-0000-000000000000}"/>
          </ac:spMkLst>
        </pc:spChg>
        <pc:spChg chg="del mod">
          <ac:chgData name="Tom Perry" userId="6ada2c22-938a-4910-92b9-b2c8808efd43" providerId="ADAL" clId="{7B17C969-8B8D-4D94-A37D-B58E164F43BE}" dt="2022-03-13T17:39:44.124" v="8132" actId="478"/>
          <ac:spMkLst>
            <pc:docMk/>
            <pc:sldMk cId="1450361566" sldId="343"/>
            <ac:spMk id="3" creationId="{00000000-0000-0000-0000-000000000000}"/>
          </ac:spMkLst>
        </pc:spChg>
        <pc:spChg chg="add del mod">
          <ac:chgData name="Tom Perry" userId="6ada2c22-938a-4910-92b9-b2c8808efd43" providerId="ADAL" clId="{7B17C969-8B8D-4D94-A37D-B58E164F43BE}" dt="2022-03-13T17:39:47.034" v="8135" actId="478"/>
          <ac:spMkLst>
            <pc:docMk/>
            <pc:sldMk cId="1450361566" sldId="343"/>
            <ac:spMk id="5" creationId="{D1FFEF1A-51D3-4664-A854-71726700412F}"/>
          </ac:spMkLst>
        </pc:spChg>
        <pc:spChg chg="mod">
          <ac:chgData name="Tom Perry" userId="6ada2c22-938a-4910-92b9-b2c8808efd43" providerId="ADAL" clId="{7B17C969-8B8D-4D94-A37D-B58E164F43BE}" dt="2022-03-13T17:42:38.341" v="8164" actId="1076"/>
          <ac:spMkLst>
            <pc:docMk/>
            <pc:sldMk cId="1450361566" sldId="343"/>
            <ac:spMk id="7" creationId="{18348FD8-D818-4A69-8584-016B6BFBFF23}"/>
          </ac:spMkLst>
        </pc:spChg>
        <pc:spChg chg="add del mod">
          <ac:chgData name="Tom Perry" userId="6ada2c22-938a-4910-92b9-b2c8808efd43" providerId="ADAL" clId="{7B17C969-8B8D-4D94-A37D-B58E164F43BE}" dt="2022-03-13T17:39:48.372" v="8136" actId="478"/>
          <ac:spMkLst>
            <pc:docMk/>
            <pc:sldMk cId="1450361566" sldId="343"/>
            <ac:spMk id="9" creationId="{3B0E74A1-72C2-4871-A878-2A26FC3CD39C}"/>
          </ac:spMkLst>
        </pc:spChg>
        <pc:spChg chg="add del mod">
          <ac:chgData name="Tom Perry" userId="6ada2c22-938a-4910-92b9-b2c8808efd43" providerId="ADAL" clId="{7B17C969-8B8D-4D94-A37D-B58E164F43BE}" dt="2022-03-13T17:40:53.930" v="8146" actId="478"/>
          <ac:spMkLst>
            <pc:docMk/>
            <pc:sldMk cId="1450361566" sldId="343"/>
            <ac:spMk id="10" creationId="{9B6A3488-9693-4857-89C8-9706C5D2DBF2}"/>
          </ac:spMkLst>
        </pc:spChg>
        <pc:spChg chg="del">
          <ac:chgData name="Tom Perry" userId="6ada2c22-938a-4910-92b9-b2c8808efd43" providerId="ADAL" clId="{7B17C969-8B8D-4D94-A37D-B58E164F43BE}" dt="2022-03-13T17:39:42.230" v="8130" actId="478"/>
          <ac:spMkLst>
            <pc:docMk/>
            <pc:sldMk cId="1450361566" sldId="343"/>
            <ac:spMk id="11" creationId="{73DAAC2E-907C-4EC5-AF72-4E46D1497CCC}"/>
          </ac:spMkLst>
        </pc:spChg>
        <pc:spChg chg="add mod">
          <ac:chgData name="Tom Perry" userId="6ada2c22-938a-4910-92b9-b2c8808efd43" providerId="ADAL" clId="{7B17C969-8B8D-4D94-A37D-B58E164F43BE}" dt="2022-03-13T17:41:59.204" v="8161" actId="164"/>
          <ac:spMkLst>
            <pc:docMk/>
            <pc:sldMk cId="1450361566" sldId="343"/>
            <ac:spMk id="12" creationId="{B3018198-906C-44DC-8B18-A25060FDDA99}"/>
          </ac:spMkLst>
        </pc:spChg>
        <pc:spChg chg="add mod">
          <ac:chgData name="Tom Perry" userId="6ada2c22-938a-4910-92b9-b2c8808efd43" providerId="ADAL" clId="{7B17C969-8B8D-4D94-A37D-B58E164F43BE}" dt="2022-03-13T17:41:59.204" v="8161" actId="164"/>
          <ac:spMkLst>
            <pc:docMk/>
            <pc:sldMk cId="1450361566" sldId="343"/>
            <ac:spMk id="13" creationId="{0C3F137F-AC74-4FB8-9D05-4EB7641D11FC}"/>
          </ac:spMkLst>
        </pc:spChg>
        <pc:spChg chg="add del mod">
          <ac:chgData name="Tom Perry" userId="6ada2c22-938a-4910-92b9-b2c8808efd43" providerId="ADAL" clId="{7B17C969-8B8D-4D94-A37D-B58E164F43BE}" dt="2022-03-13T20:07:51.387" v="9175" actId="478"/>
          <ac:spMkLst>
            <pc:docMk/>
            <pc:sldMk cId="1450361566" sldId="343"/>
            <ac:spMk id="17" creationId="{B6D0E3DE-AC33-417E-B9B6-87D7A86ABDCB}"/>
          </ac:spMkLst>
        </pc:spChg>
        <pc:spChg chg="add mod">
          <ac:chgData name="Tom Perry" userId="6ada2c22-938a-4910-92b9-b2c8808efd43" providerId="ADAL" clId="{7B17C969-8B8D-4D94-A37D-B58E164F43BE}" dt="2022-03-13T20:07:14.459" v="9165" actId="1076"/>
          <ac:spMkLst>
            <pc:docMk/>
            <pc:sldMk cId="1450361566" sldId="343"/>
            <ac:spMk id="18" creationId="{68C1DDA8-5E91-4F27-B4F2-089106F09F5D}"/>
          </ac:spMkLst>
        </pc:spChg>
        <pc:spChg chg="add del mod">
          <ac:chgData name="Tom Perry" userId="6ada2c22-938a-4910-92b9-b2c8808efd43" providerId="ADAL" clId="{7B17C969-8B8D-4D94-A37D-B58E164F43BE}" dt="2022-03-13T20:07:51.389" v="9177"/>
          <ac:spMkLst>
            <pc:docMk/>
            <pc:sldMk cId="1450361566" sldId="343"/>
            <ac:spMk id="19" creationId="{1F19D2B2-E447-4747-AC91-6F70F7D58D4C}"/>
          </ac:spMkLst>
        </pc:spChg>
        <pc:grpChg chg="add mod">
          <ac:chgData name="Tom Perry" userId="6ada2c22-938a-4910-92b9-b2c8808efd43" providerId="ADAL" clId="{7B17C969-8B8D-4D94-A37D-B58E164F43BE}" dt="2022-03-13T18:41:12.151" v="8789" actId="14100"/>
          <ac:grpSpMkLst>
            <pc:docMk/>
            <pc:sldMk cId="1450361566" sldId="343"/>
            <ac:grpSpMk id="14" creationId="{0A835769-2006-4FB2-B8F8-C8ECFB5F9EA9}"/>
          </ac:grpSpMkLst>
        </pc:grpChg>
        <pc:picChg chg="del mod">
          <ac:chgData name="Tom Perry" userId="6ada2c22-938a-4910-92b9-b2c8808efd43" providerId="ADAL" clId="{7B17C969-8B8D-4D94-A37D-B58E164F43BE}" dt="2022-03-13T17:44:48.647" v="8165" actId="478"/>
          <ac:picMkLst>
            <pc:docMk/>
            <pc:sldMk cId="1450361566" sldId="343"/>
            <ac:picMk id="8" creationId="{1D953249-3EC7-40BF-BD2C-B3F0B80583BF}"/>
          </ac:picMkLst>
        </pc:picChg>
        <pc:picChg chg="add mod ord">
          <ac:chgData name="Tom Perry" userId="6ada2c22-938a-4910-92b9-b2c8808efd43" providerId="ADAL" clId="{7B17C969-8B8D-4D94-A37D-B58E164F43BE}" dt="2022-03-13T20:06:43.896" v="9157" actId="1076"/>
          <ac:picMkLst>
            <pc:docMk/>
            <pc:sldMk cId="1450361566" sldId="343"/>
            <ac:picMk id="16" creationId="{897CCA02-A703-4168-B50D-A737F5D50EF6}"/>
          </ac:picMkLst>
        </pc:picChg>
        <pc:picChg chg="del">
          <ac:chgData name="Tom Perry" userId="6ada2c22-938a-4910-92b9-b2c8808efd43" providerId="ADAL" clId="{7B17C969-8B8D-4D94-A37D-B58E164F43BE}" dt="2022-03-13T17:39:40.367" v="8129" actId="478"/>
          <ac:picMkLst>
            <pc:docMk/>
            <pc:sldMk cId="1450361566" sldId="343"/>
            <ac:picMk id="2050" creationId="{99D27DAA-790C-42CB-86F0-B95B616FF051}"/>
          </ac:picMkLst>
        </pc:picChg>
      </pc:sldChg>
      <pc:sldChg chg="add del">
        <pc:chgData name="Tom Perry" userId="6ada2c22-938a-4910-92b9-b2c8808efd43" providerId="ADAL" clId="{7B17C969-8B8D-4D94-A37D-B58E164F43BE}" dt="2022-03-12T12:51:30.428" v="4077" actId="47"/>
        <pc:sldMkLst>
          <pc:docMk/>
          <pc:sldMk cId="2532870518" sldId="345"/>
        </pc:sldMkLst>
      </pc:sldChg>
      <pc:sldChg chg="modSp add mod ord chgLayout modNotesTx">
        <pc:chgData name="Tom Perry" userId="6ada2c22-938a-4910-92b9-b2c8808efd43" providerId="ADAL" clId="{7B17C969-8B8D-4D94-A37D-B58E164F43BE}" dt="2022-03-18T20:53:37.441" v="12566" actId="20577"/>
        <pc:sldMkLst>
          <pc:docMk/>
          <pc:sldMk cId="372100448" sldId="354"/>
        </pc:sldMkLst>
        <pc:spChg chg="mod ord">
          <ac:chgData name="Tom Perry" userId="6ada2c22-938a-4910-92b9-b2c8808efd43" providerId="ADAL" clId="{7B17C969-8B8D-4D94-A37D-B58E164F43BE}" dt="2022-03-13T22:06:02.683" v="10664" actId="20577"/>
          <ac:spMkLst>
            <pc:docMk/>
            <pc:sldMk cId="372100448" sldId="354"/>
            <ac:spMk id="2" creationId="{00000000-0000-0000-0000-000000000000}"/>
          </ac:spMkLst>
        </pc:spChg>
        <pc:spChg chg="mod ord">
          <ac:chgData name="Tom Perry" userId="6ada2c22-938a-4910-92b9-b2c8808efd43" providerId="ADAL" clId="{7B17C969-8B8D-4D94-A37D-B58E164F43BE}" dt="2022-03-13T22:05:06.801" v="10640" actId="700"/>
          <ac:spMkLst>
            <pc:docMk/>
            <pc:sldMk cId="372100448" sldId="354"/>
            <ac:spMk id="3" creationId="{00000000-0000-0000-0000-000000000000}"/>
          </ac:spMkLst>
        </pc:spChg>
      </pc:sldChg>
      <pc:sldChg chg="add del">
        <pc:chgData name="Tom Perry" userId="6ada2c22-938a-4910-92b9-b2c8808efd43" providerId="ADAL" clId="{7B17C969-8B8D-4D94-A37D-B58E164F43BE}" dt="2022-03-13T21:21:12.135" v="10049" actId="47"/>
        <pc:sldMkLst>
          <pc:docMk/>
          <pc:sldMk cId="1866076633" sldId="362"/>
        </pc:sldMkLst>
      </pc:sldChg>
      <pc:sldChg chg="addSp delSp modSp add mod ord modClrScheme delAnim modAnim chgLayout modNotesTx">
        <pc:chgData name="Tom Perry" userId="6ada2c22-938a-4910-92b9-b2c8808efd43" providerId="ADAL" clId="{7B17C969-8B8D-4D94-A37D-B58E164F43BE}" dt="2022-03-13T22:00:23.159" v="10469"/>
        <pc:sldMkLst>
          <pc:docMk/>
          <pc:sldMk cId="823226356" sldId="365"/>
        </pc:sldMkLst>
        <pc:spChg chg="mod ord">
          <ac:chgData name="Tom Perry" userId="6ada2c22-938a-4910-92b9-b2c8808efd43" providerId="ADAL" clId="{7B17C969-8B8D-4D94-A37D-B58E164F43BE}" dt="2022-03-13T22:00:23.159" v="10469"/>
          <ac:spMkLst>
            <pc:docMk/>
            <pc:sldMk cId="823226356" sldId="365"/>
            <ac:spMk id="2" creationId="{4BA4EF4C-3929-461B-AC0B-8769665EDA55}"/>
          </ac:spMkLst>
        </pc:spChg>
        <pc:spChg chg="add del mod ord">
          <ac:chgData name="Tom Perry" userId="6ada2c22-938a-4910-92b9-b2c8808efd43" providerId="ADAL" clId="{7B17C969-8B8D-4D94-A37D-B58E164F43BE}" dt="2022-03-13T14:27:42.995" v="7089" actId="478"/>
          <ac:spMkLst>
            <pc:docMk/>
            <pc:sldMk cId="823226356" sldId="365"/>
            <ac:spMk id="3" creationId="{18E21BB8-E0B0-401F-AC9B-B6F4C40B82D3}"/>
          </ac:spMkLst>
        </pc:spChg>
        <pc:spChg chg="add mod">
          <ac:chgData name="Tom Perry" userId="6ada2c22-938a-4910-92b9-b2c8808efd43" providerId="ADAL" clId="{7B17C969-8B8D-4D94-A37D-B58E164F43BE}" dt="2022-03-13T21:57:47.700" v="10461" actId="14100"/>
          <ac:spMkLst>
            <pc:docMk/>
            <pc:sldMk cId="823226356" sldId="365"/>
            <ac:spMk id="3" creationId="{98F8B16E-136B-4D93-B836-7DC6BD1C02F5}"/>
          </ac:spMkLst>
        </pc:spChg>
        <pc:spChg chg="del">
          <ac:chgData name="Tom Perry" userId="6ada2c22-938a-4910-92b9-b2c8808efd43" providerId="ADAL" clId="{7B17C969-8B8D-4D94-A37D-B58E164F43BE}" dt="2022-03-12T12:33:26.361" v="3770" actId="478"/>
          <ac:spMkLst>
            <pc:docMk/>
            <pc:sldMk cId="823226356" sldId="365"/>
            <ac:spMk id="4" creationId="{F3F1586F-34DC-486F-8C4B-560AC2382C21}"/>
          </ac:spMkLst>
        </pc:spChg>
        <pc:spChg chg="del">
          <ac:chgData name="Tom Perry" userId="6ada2c22-938a-4910-92b9-b2c8808efd43" providerId="ADAL" clId="{7B17C969-8B8D-4D94-A37D-B58E164F43BE}" dt="2022-03-12T12:33:28.070" v="3773" actId="478"/>
          <ac:spMkLst>
            <pc:docMk/>
            <pc:sldMk cId="823226356" sldId="365"/>
            <ac:spMk id="5" creationId="{127135A8-ADD6-4800-AD14-5745BE596A56}"/>
          </ac:spMkLst>
        </pc:spChg>
        <pc:spChg chg="del mod">
          <ac:chgData name="Tom Perry" userId="6ada2c22-938a-4910-92b9-b2c8808efd43" providerId="ADAL" clId="{7B17C969-8B8D-4D94-A37D-B58E164F43BE}" dt="2022-03-12T12:33:27.182" v="3772" actId="478"/>
          <ac:spMkLst>
            <pc:docMk/>
            <pc:sldMk cId="823226356" sldId="365"/>
            <ac:spMk id="6" creationId="{7EBAECA2-E2F2-4358-96B1-0632CD612338}"/>
          </ac:spMkLst>
        </pc:spChg>
        <pc:picChg chg="del">
          <ac:chgData name="Tom Perry" userId="6ada2c22-938a-4910-92b9-b2c8808efd43" providerId="ADAL" clId="{7B17C969-8B8D-4D94-A37D-B58E164F43BE}" dt="2022-03-13T14:21:37.824" v="6996" actId="478"/>
          <ac:picMkLst>
            <pc:docMk/>
            <pc:sldMk cId="823226356" sldId="365"/>
            <ac:picMk id="1028" creationId="{4CFD2EF6-4E59-4178-AFC7-3EBCD2199649}"/>
          </ac:picMkLst>
        </pc:picChg>
        <pc:picChg chg="add del mod">
          <ac:chgData name="Tom Perry" userId="6ada2c22-938a-4910-92b9-b2c8808efd43" providerId="ADAL" clId="{7B17C969-8B8D-4D94-A37D-B58E164F43BE}" dt="2022-03-13T14:27:24.816" v="7083" actId="478"/>
          <ac:picMkLst>
            <pc:docMk/>
            <pc:sldMk cId="823226356" sldId="365"/>
            <ac:picMk id="2050" creationId="{0C3FB8BE-249E-45BE-9B64-A7851D6FA9E8}"/>
          </ac:picMkLst>
        </pc:picChg>
        <pc:picChg chg="add mod">
          <ac:chgData name="Tom Perry" userId="6ada2c22-938a-4910-92b9-b2c8808efd43" providerId="ADAL" clId="{7B17C969-8B8D-4D94-A37D-B58E164F43BE}" dt="2022-03-13T16:27:24.153" v="7663" actId="1076"/>
          <ac:picMkLst>
            <pc:docMk/>
            <pc:sldMk cId="823226356" sldId="365"/>
            <ac:picMk id="2052" creationId="{02AF2AA6-EAAA-4178-94F1-5CCED750D1D8}"/>
          </ac:picMkLst>
        </pc:picChg>
        <pc:picChg chg="add del mod">
          <ac:chgData name="Tom Perry" userId="6ada2c22-938a-4910-92b9-b2c8808efd43" providerId="ADAL" clId="{7B17C969-8B8D-4D94-A37D-B58E164F43BE}" dt="2022-03-13T16:28:52.607" v="7666" actId="478"/>
          <ac:picMkLst>
            <pc:docMk/>
            <pc:sldMk cId="823226356" sldId="365"/>
            <ac:picMk id="2054" creationId="{ACFD00D0-68A7-433F-8CEC-D10D4DC01A0D}"/>
          </ac:picMkLst>
        </pc:picChg>
      </pc:sldChg>
      <pc:sldChg chg="add del">
        <pc:chgData name="Tom Perry" userId="6ada2c22-938a-4910-92b9-b2c8808efd43" providerId="ADAL" clId="{7B17C969-8B8D-4D94-A37D-B58E164F43BE}" dt="2022-03-13T20:14:19.791" v="9181" actId="47"/>
        <pc:sldMkLst>
          <pc:docMk/>
          <pc:sldMk cId="2622939966" sldId="371"/>
        </pc:sldMkLst>
      </pc:sldChg>
      <pc:sldChg chg="add del">
        <pc:chgData name="Tom Perry" userId="6ada2c22-938a-4910-92b9-b2c8808efd43" providerId="ADAL" clId="{7B17C969-8B8D-4D94-A37D-B58E164F43BE}" dt="2022-03-13T20:14:17.875" v="9180" actId="47"/>
        <pc:sldMkLst>
          <pc:docMk/>
          <pc:sldMk cId="3824000346" sldId="372"/>
        </pc:sldMkLst>
      </pc:sldChg>
      <pc:sldChg chg="add del ord">
        <pc:chgData name="Tom Perry" userId="6ada2c22-938a-4910-92b9-b2c8808efd43" providerId="ADAL" clId="{7B17C969-8B8D-4D94-A37D-B58E164F43BE}" dt="2022-03-12T12:51:21.605" v="4076" actId="47"/>
        <pc:sldMkLst>
          <pc:docMk/>
          <pc:sldMk cId="2855115036" sldId="373"/>
        </pc:sldMkLst>
      </pc:sldChg>
      <pc:sldChg chg="addSp delSp modSp add mod ord delAnim modAnim modNotesTx">
        <pc:chgData name="Tom Perry" userId="6ada2c22-938a-4910-92b9-b2c8808efd43" providerId="ADAL" clId="{7B17C969-8B8D-4D94-A37D-B58E164F43BE}" dt="2022-03-18T21:04:18.489" v="12592"/>
        <pc:sldMkLst>
          <pc:docMk/>
          <pc:sldMk cId="3392966089" sldId="380"/>
        </pc:sldMkLst>
        <pc:spChg chg="mod ord">
          <ac:chgData name="Tom Perry" userId="6ada2c22-938a-4910-92b9-b2c8808efd43" providerId="ADAL" clId="{7B17C969-8B8D-4D94-A37D-B58E164F43BE}" dt="2022-03-18T21:03:24.860" v="12587" actId="1076"/>
          <ac:spMkLst>
            <pc:docMk/>
            <pc:sldMk cId="3392966089" sldId="380"/>
            <ac:spMk id="2" creationId="{9917DFC2-9CF6-47AA-AF6C-472AA993B8ED}"/>
          </ac:spMkLst>
        </pc:spChg>
        <pc:spChg chg="mod">
          <ac:chgData name="Tom Perry" userId="6ada2c22-938a-4910-92b9-b2c8808efd43" providerId="ADAL" clId="{7B17C969-8B8D-4D94-A37D-B58E164F43BE}" dt="2022-03-18T21:01:29.618" v="12573" actId="1076"/>
          <ac:spMkLst>
            <pc:docMk/>
            <pc:sldMk cId="3392966089" sldId="380"/>
            <ac:spMk id="3" creationId="{F992A74A-4EE0-4BAF-8195-36B2437A8FB2}"/>
          </ac:spMkLst>
        </pc:spChg>
        <pc:spChg chg="add mod">
          <ac:chgData name="Tom Perry" userId="6ada2c22-938a-4910-92b9-b2c8808efd43" providerId="ADAL" clId="{7B17C969-8B8D-4D94-A37D-B58E164F43BE}" dt="2022-03-18T21:01:18.773" v="12567" actId="164"/>
          <ac:spMkLst>
            <pc:docMk/>
            <pc:sldMk cId="3392966089" sldId="380"/>
            <ac:spMk id="4" creationId="{4B9F30D6-63BB-4A9D-AF1F-6FF428B3576F}"/>
          </ac:spMkLst>
        </pc:spChg>
        <pc:spChg chg="del mod">
          <ac:chgData name="Tom Perry" userId="6ada2c22-938a-4910-92b9-b2c8808efd43" providerId="ADAL" clId="{7B17C969-8B8D-4D94-A37D-B58E164F43BE}" dt="2022-03-13T21:04:22.668" v="9954" actId="478"/>
          <ac:spMkLst>
            <pc:docMk/>
            <pc:sldMk cId="3392966089" sldId="380"/>
            <ac:spMk id="6" creationId="{EBC50A4A-2DEB-45A6-A635-4FEA92859BCF}"/>
          </ac:spMkLst>
        </pc:spChg>
        <pc:spChg chg="mod topLvl">
          <ac:chgData name="Tom Perry" userId="6ada2c22-938a-4910-92b9-b2c8808efd43" providerId="ADAL" clId="{7B17C969-8B8D-4D94-A37D-B58E164F43BE}" dt="2022-03-18T21:03:13.274" v="12584" actId="338"/>
          <ac:spMkLst>
            <pc:docMk/>
            <pc:sldMk cId="3392966089" sldId="380"/>
            <ac:spMk id="7" creationId="{4A76B261-D944-46EE-8BBE-527D09E11534}"/>
          </ac:spMkLst>
        </pc:spChg>
        <pc:spChg chg="mod">
          <ac:chgData name="Tom Perry" userId="6ada2c22-938a-4910-92b9-b2c8808efd43" providerId="ADAL" clId="{7B17C969-8B8D-4D94-A37D-B58E164F43BE}" dt="2022-03-18T21:01:18.773" v="12567" actId="164"/>
          <ac:spMkLst>
            <pc:docMk/>
            <pc:sldMk cId="3392966089" sldId="380"/>
            <ac:spMk id="8" creationId="{04E3633B-4E1A-4996-9260-1DFADCD768BD}"/>
          </ac:spMkLst>
        </pc:spChg>
        <pc:spChg chg="add mod ord">
          <ac:chgData name="Tom Perry" userId="6ada2c22-938a-4910-92b9-b2c8808efd43" providerId="ADAL" clId="{7B17C969-8B8D-4D94-A37D-B58E164F43BE}" dt="2022-03-18T21:02:00.808" v="12577" actId="164"/>
          <ac:spMkLst>
            <pc:docMk/>
            <pc:sldMk cId="3392966089" sldId="380"/>
            <ac:spMk id="9" creationId="{54C19344-B7D6-4D22-BB69-BA28FDC8C2D5}"/>
          </ac:spMkLst>
        </pc:spChg>
        <pc:spChg chg="add mod">
          <ac:chgData name="Tom Perry" userId="6ada2c22-938a-4910-92b9-b2c8808efd43" providerId="ADAL" clId="{7B17C969-8B8D-4D94-A37D-B58E164F43BE}" dt="2022-03-14T10:11:30.084" v="12167" actId="20577"/>
          <ac:spMkLst>
            <pc:docMk/>
            <pc:sldMk cId="3392966089" sldId="380"/>
            <ac:spMk id="10" creationId="{2B1B08E4-1CD4-4623-9B4C-179548993338}"/>
          </ac:spMkLst>
        </pc:spChg>
        <pc:spChg chg="del">
          <ac:chgData name="Tom Perry" userId="6ada2c22-938a-4910-92b9-b2c8808efd43" providerId="ADAL" clId="{7B17C969-8B8D-4D94-A37D-B58E164F43BE}" dt="2022-03-13T17:12:14.270" v="7809" actId="478"/>
          <ac:spMkLst>
            <pc:docMk/>
            <pc:sldMk cId="3392966089" sldId="380"/>
            <ac:spMk id="10" creationId="{E0C35BEC-EBA8-401B-814D-3DD3C929E8C7}"/>
          </ac:spMkLst>
        </pc:spChg>
        <pc:spChg chg="add mod">
          <ac:chgData name="Tom Perry" userId="6ada2c22-938a-4910-92b9-b2c8808efd43" providerId="ADAL" clId="{7B17C969-8B8D-4D94-A37D-B58E164F43BE}" dt="2022-03-18T21:01:18.773" v="12567" actId="164"/>
          <ac:spMkLst>
            <pc:docMk/>
            <pc:sldMk cId="3392966089" sldId="380"/>
            <ac:spMk id="11" creationId="{B09495CA-3E19-4A07-91DC-68D41219067F}"/>
          </ac:spMkLst>
        </pc:spChg>
        <pc:spChg chg="add del mod">
          <ac:chgData name="Tom Perry" userId="6ada2c22-938a-4910-92b9-b2c8808efd43" providerId="ADAL" clId="{7B17C969-8B8D-4D94-A37D-B58E164F43BE}" dt="2022-03-14T10:14:18.252" v="12428" actId="478"/>
          <ac:spMkLst>
            <pc:docMk/>
            <pc:sldMk cId="3392966089" sldId="380"/>
            <ac:spMk id="12" creationId="{2C45B8AC-8F48-433F-85C2-E189881CD010}"/>
          </ac:spMkLst>
        </pc:spChg>
        <pc:spChg chg="add del mod">
          <ac:chgData name="Tom Perry" userId="6ada2c22-938a-4910-92b9-b2c8808efd43" providerId="ADAL" clId="{7B17C969-8B8D-4D94-A37D-B58E164F43BE}" dt="2022-03-14T10:14:20.392" v="12429" actId="478"/>
          <ac:spMkLst>
            <pc:docMk/>
            <pc:sldMk cId="3392966089" sldId="380"/>
            <ac:spMk id="13" creationId="{49208357-8031-40F2-A515-8782944982ED}"/>
          </ac:spMkLst>
        </pc:spChg>
        <pc:spChg chg="add mod topLvl">
          <ac:chgData name="Tom Perry" userId="6ada2c22-938a-4910-92b9-b2c8808efd43" providerId="ADAL" clId="{7B17C969-8B8D-4D94-A37D-B58E164F43BE}" dt="2022-03-18T21:03:13.274" v="12584" actId="338"/>
          <ac:spMkLst>
            <pc:docMk/>
            <pc:sldMk cId="3392966089" sldId="380"/>
            <ac:spMk id="14" creationId="{F8AB7E4F-4B4D-432C-8F61-8A54F8938700}"/>
          </ac:spMkLst>
        </pc:spChg>
        <pc:spChg chg="add mod topLvl">
          <ac:chgData name="Tom Perry" userId="6ada2c22-938a-4910-92b9-b2c8808efd43" providerId="ADAL" clId="{7B17C969-8B8D-4D94-A37D-B58E164F43BE}" dt="2022-03-18T21:03:13.274" v="12584" actId="338"/>
          <ac:spMkLst>
            <pc:docMk/>
            <pc:sldMk cId="3392966089" sldId="380"/>
            <ac:spMk id="15" creationId="{FBC65D16-6DD8-4B99-BEC9-01BCF83800CB}"/>
          </ac:spMkLst>
        </pc:spChg>
        <pc:grpChg chg="add mod">
          <ac:chgData name="Tom Perry" userId="6ada2c22-938a-4910-92b9-b2c8808efd43" providerId="ADAL" clId="{7B17C969-8B8D-4D94-A37D-B58E164F43BE}" dt="2022-03-18T21:02:00.808" v="12577" actId="164"/>
          <ac:grpSpMkLst>
            <pc:docMk/>
            <pc:sldMk cId="3392966089" sldId="380"/>
            <ac:grpSpMk id="5" creationId="{5490C639-BBA0-4C51-A34E-0DA2F67B54EC}"/>
          </ac:grpSpMkLst>
        </pc:grpChg>
        <pc:grpChg chg="add del mod">
          <ac:chgData name="Tom Perry" userId="6ada2c22-938a-4910-92b9-b2c8808efd43" providerId="ADAL" clId="{7B17C969-8B8D-4D94-A37D-B58E164F43BE}" dt="2022-03-18T21:02:14.046" v="12579" actId="165"/>
          <ac:grpSpMkLst>
            <pc:docMk/>
            <pc:sldMk cId="3392966089" sldId="380"/>
            <ac:grpSpMk id="6" creationId="{A0C6E485-D3AE-492A-BCB4-D8FC38CD3E43}"/>
          </ac:grpSpMkLst>
        </pc:grpChg>
        <pc:grpChg chg="add mod">
          <ac:chgData name="Tom Perry" userId="6ada2c22-938a-4910-92b9-b2c8808efd43" providerId="ADAL" clId="{7B17C969-8B8D-4D94-A37D-B58E164F43BE}" dt="2022-03-18T21:02:00.808" v="12577" actId="164"/>
          <ac:grpSpMkLst>
            <pc:docMk/>
            <pc:sldMk cId="3392966089" sldId="380"/>
            <ac:grpSpMk id="12" creationId="{C1B31B23-A548-4E6F-BD87-35AEC494841F}"/>
          </ac:grpSpMkLst>
        </pc:grpChg>
        <pc:grpChg chg="add del mod">
          <ac:chgData name="Tom Perry" userId="6ada2c22-938a-4910-92b9-b2c8808efd43" providerId="ADAL" clId="{7B17C969-8B8D-4D94-A37D-B58E164F43BE}" dt="2022-03-18T21:03:00.807" v="12583" actId="165"/>
          <ac:grpSpMkLst>
            <pc:docMk/>
            <pc:sldMk cId="3392966089" sldId="380"/>
            <ac:grpSpMk id="13" creationId="{F50B6E0F-2CDA-4B7F-B1F0-AEAF3797936F}"/>
          </ac:grpSpMkLst>
        </pc:grpChg>
        <pc:grpChg chg="add mod">
          <ac:chgData name="Tom Perry" userId="6ada2c22-938a-4910-92b9-b2c8808efd43" providerId="ADAL" clId="{7B17C969-8B8D-4D94-A37D-B58E164F43BE}" dt="2022-03-18T21:03:24.860" v="12587" actId="1076"/>
          <ac:grpSpMkLst>
            <pc:docMk/>
            <pc:sldMk cId="3392966089" sldId="380"/>
            <ac:grpSpMk id="16" creationId="{4ABCFA9E-8157-47D8-BD87-D8CEEECC3F0B}"/>
          </ac:grpSpMkLst>
        </pc:grpChg>
      </pc:sldChg>
      <pc:sldChg chg="add del ord setBg">
        <pc:chgData name="Tom Perry" userId="6ada2c22-938a-4910-92b9-b2c8808efd43" providerId="ADAL" clId="{7B17C969-8B8D-4D94-A37D-B58E164F43BE}" dt="2022-03-13T21:31:35.558" v="10064" actId="47"/>
        <pc:sldMkLst>
          <pc:docMk/>
          <pc:sldMk cId="1266715932" sldId="393"/>
        </pc:sldMkLst>
      </pc:sldChg>
      <pc:sldChg chg="add del ord">
        <pc:chgData name="Tom Perry" userId="6ada2c22-938a-4910-92b9-b2c8808efd43" providerId="ADAL" clId="{7B17C969-8B8D-4D94-A37D-B58E164F43BE}" dt="2022-03-13T21:49:59.055" v="10397" actId="47"/>
        <pc:sldMkLst>
          <pc:docMk/>
          <pc:sldMk cId="2435862529" sldId="394"/>
        </pc:sldMkLst>
      </pc:sldChg>
      <pc:sldChg chg="modSp add del mod">
        <pc:chgData name="Tom Perry" userId="6ada2c22-938a-4910-92b9-b2c8808efd43" providerId="ADAL" clId="{7B17C969-8B8D-4D94-A37D-B58E164F43BE}" dt="2022-03-13T19:57:07.333" v="9052" actId="47"/>
        <pc:sldMkLst>
          <pc:docMk/>
          <pc:sldMk cId="2322012651" sldId="425"/>
        </pc:sldMkLst>
        <pc:spChg chg="mod">
          <ac:chgData name="Tom Perry" userId="6ada2c22-938a-4910-92b9-b2c8808efd43" providerId="ADAL" clId="{7B17C969-8B8D-4D94-A37D-B58E164F43BE}" dt="2022-03-12T12:38:09.450" v="3795" actId="14100"/>
          <ac:spMkLst>
            <pc:docMk/>
            <pc:sldMk cId="2322012651" sldId="425"/>
            <ac:spMk id="18" creationId="{00000000-0000-0000-0000-000000000000}"/>
          </ac:spMkLst>
        </pc:spChg>
      </pc:sldChg>
      <pc:sldChg chg="add del">
        <pc:chgData name="Tom Perry" userId="6ada2c22-938a-4910-92b9-b2c8808efd43" providerId="ADAL" clId="{7B17C969-8B8D-4D94-A37D-B58E164F43BE}" dt="2022-03-13T18:14:08.170" v="8540" actId="47"/>
        <pc:sldMkLst>
          <pc:docMk/>
          <pc:sldMk cId="903928641" sldId="427"/>
        </pc:sldMkLst>
      </pc:sldChg>
      <pc:sldChg chg="addSp delSp modSp add del mod delAnim modAnim">
        <pc:chgData name="Tom Perry" userId="6ada2c22-938a-4910-92b9-b2c8808efd43" providerId="ADAL" clId="{7B17C969-8B8D-4D94-A37D-B58E164F43BE}" dt="2022-03-13T21:02:01.370" v="9913" actId="47"/>
        <pc:sldMkLst>
          <pc:docMk/>
          <pc:sldMk cId="332457113" sldId="430"/>
        </pc:sldMkLst>
        <pc:spChg chg="del mod">
          <ac:chgData name="Tom Perry" userId="6ada2c22-938a-4910-92b9-b2c8808efd43" providerId="ADAL" clId="{7B17C969-8B8D-4D94-A37D-B58E164F43BE}" dt="2022-03-13T18:43:15.222" v="8806" actId="478"/>
          <ac:spMkLst>
            <pc:docMk/>
            <pc:sldMk cId="332457113" sldId="430"/>
            <ac:spMk id="2" creationId="{2571ABAD-45D9-4785-A133-E1F2CB8BFA73}"/>
          </ac:spMkLst>
        </pc:spChg>
        <pc:spChg chg="add mod">
          <ac:chgData name="Tom Perry" userId="6ada2c22-938a-4910-92b9-b2c8808efd43" providerId="ADAL" clId="{7B17C969-8B8D-4D94-A37D-B58E164F43BE}" dt="2022-03-13T18:43:18.120" v="8807" actId="14100"/>
          <ac:spMkLst>
            <pc:docMk/>
            <pc:sldMk cId="332457113" sldId="430"/>
            <ac:spMk id="3" creationId="{B416D907-DE32-4A5B-B993-6E9AE7E67D8E}"/>
          </ac:spMkLst>
        </pc:spChg>
        <pc:spChg chg="mod">
          <ac:chgData name="Tom Perry" userId="6ada2c22-938a-4910-92b9-b2c8808efd43" providerId="ADAL" clId="{7B17C969-8B8D-4D94-A37D-B58E164F43BE}" dt="2022-03-13T18:14:46.157" v="8545" actId="1076"/>
          <ac:spMkLst>
            <pc:docMk/>
            <pc:sldMk cId="332457113" sldId="430"/>
            <ac:spMk id="4" creationId="{6D21D423-EED1-4549-A9D5-DEC1DF5C46C0}"/>
          </ac:spMkLst>
        </pc:spChg>
        <pc:spChg chg="mod">
          <ac:chgData name="Tom Perry" userId="6ada2c22-938a-4910-92b9-b2c8808efd43" providerId="ADAL" clId="{7B17C969-8B8D-4D94-A37D-B58E164F43BE}" dt="2022-03-13T18:14:46.157" v="8545" actId="1076"/>
          <ac:spMkLst>
            <pc:docMk/>
            <pc:sldMk cId="332457113" sldId="430"/>
            <ac:spMk id="7" creationId="{A3A1A7B9-B27D-4610-9847-11D11DE69231}"/>
          </ac:spMkLst>
        </pc:spChg>
        <pc:spChg chg="del">
          <ac:chgData name="Tom Perry" userId="6ada2c22-938a-4910-92b9-b2c8808efd43" providerId="ADAL" clId="{7B17C969-8B8D-4D94-A37D-B58E164F43BE}" dt="2022-03-13T18:14:16.075" v="8542" actId="478"/>
          <ac:spMkLst>
            <pc:docMk/>
            <pc:sldMk cId="332457113" sldId="430"/>
            <ac:spMk id="12" creationId="{AEE6D328-0A21-42F8-9857-54AAFF3B4154}"/>
          </ac:spMkLst>
        </pc:spChg>
        <pc:spChg chg="mod">
          <ac:chgData name="Tom Perry" userId="6ada2c22-938a-4910-92b9-b2c8808efd43" providerId="ADAL" clId="{7B17C969-8B8D-4D94-A37D-B58E164F43BE}" dt="2022-03-13T18:14:46.157" v="8545" actId="1076"/>
          <ac:spMkLst>
            <pc:docMk/>
            <pc:sldMk cId="332457113" sldId="430"/>
            <ac:spMk id="13" creationId="{09AE68B9-5391-4047-A3D3-11DF371FAEE6}"/>
          </ac:spMkLst>
        </pc:spChg>
        <pc:spChg chg="mod">
          <ac:chgData name="Tom Perry" userId="6ada2c22-938a-4910-92b9-b2c8808efd43" providerId="ADAL" clId="{7B17C969-8B8D-4D94-A37D-B58E164F43BE}" dt="2022-03-13T18:14:46.157" v="8545" actId="1076"/>
          <ac:spMkLst>
            <pc:docMk/>
            <pc:sldMk cId="332457113" sldId="430"/>
            <ac:spMk id="14" creationId="{073E2792-AA5E-4F42-967B-C3BAE564543F}"/>
          </ac:spMkLst>
        </pc:spChg>
        <pc:spChg chg="mod">
          <ac:chgData name="Tom Perry" userId="6ada2c22-938a-4910-92b9-b2c8808efd43" providerId="ADAL" clId="{7B17C969-8B8D-4D94-A37D-B58E164F43BE}" dt="2022-03-13T18:14:46.157" v="8545" actId="1076"/>
          <ac:spMkLst>
            <pc:docMk/>
            <pc:sldMk cId="332457113" sldId="430"/>
            <ac:spMk id="15" creationId="{FE70F8FD-9E6A-4C91-BEBE-BB095301130A}"/>
          </ac:spMkLst>
        </pc:spChg>
        <pc:spChg chg="del mod">
          <ac:chgData name="Tom Perry" userId="6ada2c22-938a-4910-92b9-b2c8808efd43" providerId="ADAL" clId="{7B17C969-8B8D-4D94-A37D-B58E164F43BE}" dt="2022-03-13T18:43:02.430" v="8800" actId="478"/>
          <ac:spMkLst>
            <pc:docMk/>
            <pc:sldMk cId="332457113" sldId="430"/>
            <ac:spMk id="16" creationId="{F2F91976-4219-468E-AA35-924078A4BA3A}"/>
          </ac:spMkLst>
        </pc:spChg>
        <pc:spChg chg="mod">
          <ac:chgData name="Tom Perry" userId="6ada2c22-938a-4910-92b9-b2c8808efd43" providerId="ADAL" clId="{7B17C969-8B8D-4D94-A37D-B58E164F43BE}" dt="2022-03-13T18:14:46.157" v="8545" actId="1076"/>
          <ac:spMkLst>
            <pc:docMk/>
            <pc:sldMk cId="332457113" sldId="430"/>
            <ac:spMk id="17" creationId="{5B746ED3-EB14-4C0E-8C6A-09AE0F9FF213}"/>
          </ac:spMkLst>
        </pc:spChg>
        <pc:spChg chg="add mod">
          <ac:chgData name="Tom Perry" userId="6ada2c22-938a-4910-92b9-b2c8808efd43" providerId="ADAL" clId="{7B17C969-8B8D-4D94-A37D-B58E164F43BE}" dt="2022-03-13T18:43:24.622" v="8810" actId="1076"/>
          <ac:spMkLst>
            <pc:docMk/>
            <pc:sldMk cId="332457113" sldId="430"/>
            <ac:spMk id="18" creationId="{9577467C-8A34-4E69-A71D-F98087A4B520}"/>
          </ac:spMkLst>
        </pc:spChg>
        <pc:spChg chg="del">
          <ac:chgData name="Tom Perry" userId="6ada2c22-938a-4910-92b9-b2c8808efd43" providerId="ADAL" clId="{7B17C969-8B8D-4D94-A37D-B58E164F43BE}" dt="2022-03-13T18:14:13.749" v="8541" actId="478"/>
          <ac:spMkLst>
            <pc:docMk/>
            <pc:sldMk cId="332457113" sldId="430"/>
            <ac:spMk id="19" creationId="{64434666-6ADE-433A-9591-50055490DD56}"/>
          </ac:spMkLst>
        </pc:spChg>
        <pc:spChg chg="mod">
          <ac:chgData name="Tom Perry" userId="6ada2c22-938a-4910-92b9-b2c8808efd43" providerId="ADAL" clId="{7B17C969-8B8D-4D94-A37D-B58E164F43BE}" dt="2022-03-13T18:15:24.031" v="8567" actId="14100"/>
          <ac:spMkLst>
            <pc:docMk/>
            <pc:sldMk cId="332457113" sldId="430"/>
            <ac:spMk id="20" creationId="{14BA5941-1D48-434A-9FD2-B62440741B71}"/>
          </ac:spMkLst>
        </pc:spChg>
        <pc:spChg chg="mod">
          <ac:chgData name="Tom Perry" userId="6ada2c22-938a-4910-92b9-b2c8808efd43" providerId="ADAL" clId="{7B17C969-8B8D-4D94-A37D-B58E164F43BE}" dt="2022-03-13T18:14:46.157" v="8545" actId="1076"/>
          <ac:spMkLst>
            <pc:docMk/>
            <pc:sldMk cId="332457113" sldId="430"/>
            <ac:spMk id="21" creationId="{BAE9746A-64B9-4869-8E54-5C3B38CF8586}"/>
          </ac:spMkLst>
        </pc:spChg>
        <pc:spChg chg="mod">
          <ac:chgData name="Tom Perry" userId="6ada2c22-938a-4910-92b9-b2c8808efd43" providerId="ADAL" clId="{7B17C969-8B8D-4D94-A37D-B58E164F43BE}" dt="2022-03-13T18:14:46.157" v="8545" actId="1076"/>
          <ac:spMkLst>
            <pc:docMk/>
            <pc:sldMk cId="332457113" sldId="430"/>
            <ac:spMk id="22" creationId="{6F060338-2FB9-458E-B709-AAD03B195FDB}"/>
          </ac:spMkLst>
        </pc:spChg>
        <pc:spChg chg="mod">
          <ac:chgData name="Tom Perry" userId="6ada2c22-938a-4910-92b9-b2c8808efd43" providerId="ADAL" clId="{7B17C969-8B8D-4D94-A37D-B58E164F43BE}" dt="2022-03-13T18:14:46.157" v="8545" actId="1076"/>
          <ac:spMkLst>
            <pc:docMk/>
            <pc:sldMk cId="332457113" sldId="430"/>
            <ac:spMk id="23" creationId="{81FA3DD1-39BC-46C8-82E4-89399EC9FCC7}"/>
          </ac:spMkLst>
        </pc:spChg>
        <pc:spChg chg="add mod">
          <ac:chgData name="Tom Perry" userId="6ada2c22-938a-4910-92b9-b2c8808efd43" providerId="ADAL" clId="{7B17C969-8B8D-4D94-A37D-B58E164F43BE}" dt="2022-03-13T18:43:36.297" v="8812" actId="1076"/>
          <ac:spMkLst>
            <pc:docMk/>
            <pc:sldMk cId="332457113" sldId="430"/>
            <ac:spMk id="24" creationId="{CBAD6251-A3B6-4F20-95E9-8D27C17C260F}"/>
          </ac:spMkLst>
        </pc:spChg>
      </pc:sldChg>
      <pc:sldChg chg="addSp delSp modSp add mod ord modAnim">
        <pc:chgData name="Tom Perry" userId="6ada2c22-938a-4910-92b9-b2c8808efd43" providerId="ADAL" clId="{7B17C969-8B8D-4D94-A37D-B58E164F43BE}" dt="2022-03-18T21:03:47.485" v="12590"/>
        <pc:sldMkLst>
          <pc:docMk/>
          <pc:sldMk cId="679205011" sldId="431"/>
        </pc:sldMkLst>
        <pc:spChg chg="mod">
          <ac:chgData name="Tom Perry" userId="6ada2c22-938a-4910-92b9-b2c8808efd43" providerId="ADAL" clId="{7B17C969-8B8D-4D94-A37D-B58E164F43BE}" dt="2022-03-13T18:20:10.096" v="8631" actId="1076"/>
          <ac:spMkLst>
            <pc:docMk/>
            <pc:sldMk cId="679205011" sldId="431"/>
            <ac:spMk id="2" creationId="{E845A3D2-D5FC-4C4A-981F-F28D2D40F4F5}"/>
          </ac:spMkLst>
        </pc:spChg>
        <pc:spChg chg="del">
          <ac:chgData name="Tom Perry" userId="6ada2c22-938a-4910-92b9-b2c8808efd43" providerId="ADAL" clId="{7B17C969-8B8D-4D94-A37D-B58E164F43BE}" dt="2022-03-13T18:18:22.884" v="8614" actId="478"/>
          <ac:spMkLst>
            <pc:docMk/>
            <pc:sldMk cId="679205011" sldId="431"/>
            <ac:spMk id="3" creationId="{D245591C-1494-42FC-9EFD-C4765F4CAD48}"/>
          </ac:spMkLst>
        </pc:spChg>
        <pc:spChg chg="add mod">
          <ac:chgData name="Tom Perry" userId="6ada2c22-938a-4910-92b9-b2c8808efd43" providerId="ADAL" clId="{7B17C969-8B8D-4D94-A37D-B58E164F43BE}" dt="2022-03-13T18:20:43.608" v="8634" actId="14100"/>
          <ac:spMkLst>
            <pc:docMk/>
            <pc:sldMk cId="679205011" sldId="431"/>
            <ac:spMk id="6" creationId="{C0724A5C-71F6-4E6B-A4E7-763A0CB765F0}"/>
          </ac:spMkLst>
        </pc:spChg>
        <pc:spChg chg="del">
          <ac:chgData name="Tom Perry" userId="6ada2c22-938a-4910-92b9-b2c8808efd43" providerId="ADAL" clId="{7B17C969-8B8D-4D94-A37D-B58E164F43BE}" dt="2022-03-13T18:18:22.884" v="8614" actId="478"/>
          <ac:spMkLst>
            <pc:docMk/>
            <pc:sldMk cId="679205011" sldId="431"/>
            <ac:spMk id="9" creationId="{893D8E31-E0F7-4AD1-9882-8EF5721FBC51}"/>
          </ac:spMkLst>
        </pc:spChg>
        <pc:picChg chg="add mod modCrop">
          <ac:chgData name="Tom Perry" userId="6ada2c22-938a-4910-92b9-b2c8808efd43" providerId="ADAL" clId="{7B17C969-8B8D-4D94-A37D-B58E164F43BE}" dt="2022-03-13T18:20:48.248" v="8635" actId="1076"/>
          <ac:picMkLst>
            <pc:docMk/>
            <pc:sldMk cId="679205011" sldId="431"/>
            <ac:picMk id="5" creationId="{C3F60CF8-898D-45F1-AA40-CC5C3000A290}"/>
          </ac:picMkLst>
        </pc:picChg>
        <pc:picChg chg="del">
          <ac:chgData name="Tom Perry" userId="6ada2c22-938a-4910-92b9-b2c8808efd43" providerId="ADAL" clId="{7B17C969-8B8D-4D94-A37D-B58E164F43BE}" dt="2022-03-13T18:18:22.884" v="8614" actId="478"/>
          <ac:picMkLst>
            <pc:docMk/>
            <pc:sldMk cId="679205011" sldId="431"/>
            <ac:picMk id="2054" creationId="{EBBE10F3-103C-4B82-B8D7-58D8C8001E6F}"/>
          </ac:picMkLst>
        </pc:picChg>
        <pc:picChg chg="del">
          <ac:chgData name="Tom Perry" userId="6ada2c22-938a-4910-92b9-b2c8808efd43" providerId="ADAL" clId="{7B17C969-8B8D-4D94-A37D-B58E164F43BE}" dt="2022-03-13T18:18:22.884" v="8614" actId="478"/>
          <ac:picMkLst>
            <pc:docMk/>
            <pc:sldMk cId="679205011" sldId="431"/>
            <ac:picMk id="2058" creationId="{CBF49B78-E1B0-41C2-87C6-B18272F0753B}"/>
          </ac:picMkLst>
        </pc:picChg>
        <pc:picChg chg="del">
          <ac:chgData name="Tom Perry" userId="6ada2c22-938a-4910-92b9-b2c8808efd43" providerId="ADAL" clId="{7B17C969-8B8D-4D94-A37D-B58E164F43BE}" dt="2022-03-13T18:18:22.884" v="8614" actId="478"/>
          <ac:picMkLst>
            <pc:docMk/>
            <pc:sldMk cId="679205011" sldId="431"/>
            <ac:picMk id="2060" creationId="{53108E48-3A2D-49B1-B9E7-F055F4B3F91F}"/>
          </ac:picMkLst>
        </pc:picChg>
        <pc:picChg chg="add del">
          <ac:chgData name="Tom Perry" userId="6ada2c22-938a-4910-92b9-b2c8808efd43" providerId="ADAL" clId="{7B17C969-8B8D-4D94-A37D-B58E164F43BE}" dt="2022-03-13T18:19:42.383" v="8616" actId="478"/>
          <ac:picMkLst>
            <pc:docMk/>
            <pc:sldMk cId="679205011" sldId="431"/>
            <ac:picMk id="25602" creationId="{B94DF650-B71A-4114-B48A-39C8C7F46D7B}"/>
          </ac:picMkLst>
        </pc:picChg>
      </pc:sldChg>
      <pc:sldChg chg="addSp modSp add mod ord modAnim">
        <pc:chgData name="Tom Perry" userId="6ada2c22-938a-4910-92b9-b2c8808efd43" providerId="ADAL" clId="{7B17C969-8B8D-4D94-A37D-B58E164F43BE}" dt="2022-03-18T21:05:39.403" v="12595" actId="164"/>
        <pc:sldMkLst>
          <pc:docMk/>
          <pc:sldMk cId="554218675" sldId="442"/>
        </pc:sldMkLst>
        <pc:spChg chg="mod">
          <ac:chgData name="Tom Perry" userId="6ada2c22-938a-4910-92b9-b2c8808efd43" providerId="ADAL" clId="{7B17C969-8B8D-4D94-A37D-B58E164F43BE}" dt="2022-03-13T21:02:35.080" v="9917" actId="20577"/>
          <ac:spMkLst>
            <pc:docMk/>
            <pc:sldMk cId="554218675" sldId="442"/>
            <ac:spMk id="2" creationId="{E845A3D2-D5FC-4C4A-981F-F28D2D40F4F5}"/>
          </ac:spMkLst>
        </pc:spChg>
        <pc:spChg chg="mod">
          <ac:chgData name="Tom Perry" userId="6ada2c22-938a-4910-92b9-b2c8808efd43" providerId="ADAL" clId="{7B17C969-8B8D-4D94-A37D-B58E164F43BE}" dt="2022-03-18T21:05:39.403" v="12595" actId="164"/>
          <ac:spMkLst>
            <pc:docMk/>
            <pc:sldMk cId="554218675" sldId="442"/>
            <ac:spMk id="4" creationId="{D82A52A4-DE35-4BCC-9075-C2EDF4546023}"/>
          </ac:spMkLst>
        </pc:spChg>
        <pc:grpChg chg="add mod">
          <ac:chgData name="Tom Perry" userId="6ada2c22-938a-4910-92b9-b2c8808efd43" providerId="ADAL" clId="{7B17C969-8B8D-4D94-A37D-B58E164F43BE}" dt="2022-03-18T21:05:39.403" v="12595" actId="164"/>
          <ac:grpSpMkLst>
            <pc:docMk/>
            <pc:sldMk cId="554218675" sldId="442"/>
            <ac:grpSpMk id="3" creationId="{CADE7351-AA83-4B0D-ABE3-22F7013B3959}"/>
          </ac:grpSpMkLst>
        </pc:grpChg>
        <pc:picChg chg="mod">
          <ac:chgData name="Tom Perry" userId="6ada2c22-938a-4910-92b9-b2c8808efd43" providerId="ADAL" clId="{7B17C969-8B8D-4D94-A37D-B58E164F43BE}" dt="2022-03-18T21:05:39.403" v="12595" actId="164"/>
          <ac:picMkLst>
            <pc:docMk/>
            <pc:sldMk cId="554218675" sldId="442"/>
            <ac:picMk id="3074" creationId="{1E4669AA-9D86-4FC0-BCD5-B2EB20D38C43}"/>
          </ac:picMkLst>
        </pc:picChg>
        <pc:picChg chg="mod">
          <ac:chgData name="Tom Perry" userId="6ada2c22-938a-4910-92b9-b2c8808efd43" providerId="ADAL" clId="{7B17C969-8B8D-4D94-A37D-B58E164F43BE}" dt="2022-03-18T21:05:39.403" v="12595" actId="164"/>
          <ac:picMkLst>
            <pc:docMk/>
            <pc:sldMk cId="554218675" sldId="442"/>
            <ac:picMk id="3078" creationId="{06F44812-82CE-41F4-97D4-2DEEDBFB6461}"/>
          </ac:picMkLst>
        </pc:picChg>
      </pc:sldChg>
      <pc:sldChg chg="add del">
        <pc:chgData name="Tom Perry" userId="6ada2c22-938a-4910-92b9-b2c8808efd43" providerId="ADAL" clId="{7B17C969-8B8D-4D94-A37D-B58E164F43BE}" dt="2022-03-13T20:24:42.847" v="9427" actId="47"/>
        <pc:sldMkLst>
          <pc:docMk/>
          <pc:sldMk cId="2094812944" sldId="443"/>
        </pc:sldMkLst>
      </pc:sldChg>
      <pc:sldChg chg="modSp add mod ord">
        <pc:chgData name="Tom Perry" userId="6ada2c22-938a-4910-92b9-b2c8808efd43" providerId="ADAL" clId="{7B17C969-8B8D-4D94-A37D-B58E164F43BE}" dt="2022-03-18T21:29:07.321" v="12667"/>
        <pc:sldMkLst>
          <pc:docMk/>
          <pc:sldMk cId="3867890973" sldId="461"/>
        </pc:sldMkLst>
        <pc:picChg chg="mod modCrop">
          <ac:chgData name="Tom Perry" userId="6ada2c22-938a-4910-92b9-b2c8808efd43" providerId="ADAL" clId="{7B17C969-8B8D-4D94-A37D-B58E164F43BE}" dt="2022-03-14T10:29:31.191" v="12505" actId="1076"/>
          <ac:picMkLst>
            <pc:docMk/>
            <pc:sldMk cId="3867890973" sldId="461"/>
            <ac:picMk id="7" creationId="{F87B9814-EACF-492E-B08A-0F7D38EC54DC}"/>
          </ac:picMkLst>
        </pc:picChg>
      </pc:sldChg>
      <pc:sldChg chg="add del">
        <pc:chgData name="Tom Perry" userId="6ada2c22-938a-4910-92b9-b2c8808efd43" providerId="ADAL" clId="{7B17C969-8B8D-4D94-A37D-B58E164F43BE}" dt="2022-03-13T21:22:07.811" v="10050" actId="47"/>
        <pc:sldMkLst>
          <pc:docMk/>
          <pc:sldMk cId="1022216198" sldId="463"/>
        </pc:sldMkLst>
      </pc:sldChg>
      <pc:sldChg chg="add mod ord modShow">
        <pc:chgData name="Tom Perry" userId="6ada2c22-938a-4910-92b9-b2c8808efd43" providerId="ADAL" clId="{7B17C969-8B8D-4D94-A37D-B58E164F43BE}" dt="2022-03-18T21:28:37.666" v="12661" actId="729"/>
        <pc:sldMkLst>
          <pc:docMk/>
          <pc:sldMk cId="1430391858" sldId="464"/>
        </pc:sldMkLst>
      </pc:sldChg>
      <pc:sldChg chg="modSp add mod ord">
        <pc:chgData name="Tom Perry" userId="6ada2c22-938a-4910-92b9-b2c8808efd43" providerId="ADAL" clId="{7B17C969-8B8D-4D94-A37D-B58E164F43BE}" dt="2022-03-18T21:28:43.062" v="12663"/>
        <pc:sldMkLst>
          <pc:docMk/>
          <pc:sldMk cId="1688918447" sldId="510"/>
        </pc:sldMkLst>
        <pc:spChg chg="mod">
          <ac:chgData name="Tom Perry" userId="6ada2c22-938a-4910-92b9-b2c8808efd43" providerId="ADAL" clId="{7B17C969-8B8D-4D94-A37D-B58E164F43BE}" dt="2022-03-13T20:28:32.560" v="9473" actId="14100"/>
          <ac:spMkLst>
            <pc:docMk/>
            <pc:sldMk cId="1688918447" sldId="510"/>
            <ac:spMk id="3" creationId="{00000000-0000-0000-0000-000000000000}"/>
          </ac:spMkLst>
        </pc:spChg>
      </pc:sldChg>
      <pc:sldChg chg="add del">
        <pc:chgData name="Tom Perry" userId="6ada2c22-938a-4910-92b9-b2c8808efd43" providerId="ADAL" clId="{7B17C969-8B8D-4D94-A37D-B58E164F43BE}" dt="2022-03-13T19:57:07.333" v="9052" actId="47"/>
        <pc:sldMkLst>
          <pc:docMk/>
          <pc:sldMk cId="2157468559" sldId="516"/>
        </pc:sldMkLst>
      </pc:sldChg>
      <pc:sldChg chg="addSp delSp modSp add mod">
        <pc:chgData name="Tom Perry" userId="6ada2c22-938a-4910-92b9-b2c8808efd43" providerId="ADAL" clId="{7B17C969-8B8D-4D94-A37D-B58E164F43BE}" dt="2022-03-13T17:42:13.904" v="8163" actId="1076"/>
        <pc:sldMkLst>
          <pc:docMk/>
          <pc:sldMk cId="1955588634" sldId="518"/>
        </pc:sldMkLst>
        <pc:spChg chg="add del mod">
          <ac:chgData name="Tom Perry" userId="6ada2c22-938a-4910-92b9-b2c8808efd43" providerId="ADAL" clId="{7B17C969-8B8D-4D94-A37D-B58E164F43BE}" dt="2022-03-13T17:08:56.856" v="7798" actId="478"/>
          <ac:spMkLst>
            <pc:docMk/>
            <pc:sldMk cId="1955588634" sldId="518"/>
            <ac:spMk id="3" creationId="{4051D60C-88C3-44F9-8DA0-81AE2BA3EF19}"/>
          </ac:spMkLst>
        </pc:spChg>
        <pc:picChg chg="del">
          <ac:chgData name="Tom Perry" userId="6ada2c22-938a-4910-92b9-b2c8808efd43" providerId="ADAL" clId="{7B17C969-8B8D-4D94-A37D-B58E164F43BE}" dt="2022-03-13T17:08:53.793" v="7797" actId="478"/>
          <ac:picMkLst>
            <pc:docMk/>
            <pc:sldMk cId="1955588634" sldId="518"/>
            <ac:picMk id="4" creationId="{00000000-0000-0000-0000-000000000000}"/>
          </ac:picMkLst>
        </pc:picChg>
        <pc:picChg chg="add mod">
          <ac:chgData name="Tom Perry" userId="6ada2c22-938a-4910-92b9-b2c8808efd43" providerId="ADAL" clId="{7B17C969-8B8D-4D94-A37D-B58E164F43BE}" dt="2022-03-13T17:42:13.904" v="8163" actId="1076"/>
          <ac:picMkLst>
            <pc:docMk/>
            <pc:sldMk cId="1955588634" sldId="518"/>
            <ac:picMk id="6" creationId="{8BDCA0F0-6423-406B-843E-5B507350D627}"/>
          </ac:picMkLst>
        </pc:picChg>
      </pc:sldChg>
      <pc:sldChg chg="add del">
        <pc:chgData name="Tom Perry" userId="6ada2c22-938a-4910-92b9-b2c8808efd43" providerId="ADAL" clId="{7B17C969-8B8D-4D94-A37D-B58E164F43BE}" dt="2022-03-13T19:57:07.333" v="9052" actId="47"/>
        <pc:sldMkLst>
          <pc:docMk/>
          <pc:sldMk cId="787237274" sldId="526"/>
        </pc:sldMkLst>
      </pc:sldChg>
      <pc:sldChg chg="addSp delSp modSp add del mod modClrScheme chgLayout">
        <pc:chgData name="Tom Perry" userId="6ada2c22-938a-4910-92b9-b2c8808efd43" providerId="ADAL" clId="{7B17C969-8B8D-4D94-A37D-B58E164F43BE}" dt="2022-03-13T21:19:40.411" v="10047" actId="47"/>
        <pc:sldMkLst>
          <pc:docMk/>
          <pc:sldMk cId="3372390181" sldId="530"/>
        </pc:sldMkLst>
        <pc:picChg chg="add mod">
          <ac:chgData name="Tom Perry" userId="6ada2c22-938a-4910-92b9-b2c8808efd43" providerId="ADAL" clId="{7B17C969-8B8D-4D94-A37D-B58E164F43BE}" dt="2022-03-13T19:58:31.129" v="9061" actId="1076"/>
          <ac:picMkLst>
            <pc:docMk/>
            <pc:sldMk cId="3372390181" sldId="530"/>
            <ac:picMk id="3" creationId="{B5DB5E8F-41D0-4976-8E51-2AA8FCDB3FC9}"/>
          </ac:picMkLst>
        </pc:picChg>
        <pc:picChg chg="del">
          <ac:chgData name="Tom Perry" userId="6ada2c22-938a-4910-92b9-b2c8808efd43" providerId="ADAL" clId="{7B17C969-8B8D-4D94-A37D-B58E164F43BE}" dt="2022-03-13T19:58:03.754" v="9053" actId="478"/>
          <ac:picMkLst>
            <pc:docMk/>
            <pc:sldMk cId="3372390181" sldId="530"/>
            <ac:picMk id="4" creationId="{4886B1E8-EF03-4017-8A59-5C6FFBD0B086}"/>
          </ac:picMkLst>
        </pc:picChg>
      </pc:sldChg>
      <pc:sldChg chg="addSp delSp modSp add del mod ord chgLayout">
        <pc:chgData name="Tom Perry" userId="6ada2c22-938a-4910-92b9-b2c8808efd43" providerId="ADAL" clId="{7B17C969-8B8D-4D94-A37D-B58E164F43BE}" dt="2022-03-13T21:33:56.014" v="10131" actId="47"/>
        <pc:sldMkLst>
          <pc:docMk/>
          <pc:sldMk cId="1344040068" sldId="670"/>
        </pc:sldMkLst>
        <pc:spChg chg="mod ord">
          <ac:chgData name="Tom Perry" userId="6ada2c22-938a-4910-92b9-b2c8808efd43" providerId="ADAL" clId="{7B17C969-8B8D-4D94-A37D-B58E164F43BE}" dt="2022-03-12T12:58:43.603" v="4295" actId="20577"/>
          <ac:spMkLst>
            <pc:docMk/>
            <pc:sldMk cId="1344040068" sldId="670"/>
            <ac:spMk id="2" creationId="{A1DB2F51-0C28-4310-A5A3-6C6766624FB0}"/>
          </ac:spMkLst>
        </pc:spChg>
        <pc:spChg chg="add mod ord">
          <ac:chgData name="Tom Perry" userId="6ada2c22-938a-4910-92b9-b2c8808efd43" providerId="ADAL" clId="{7B17C969-8B8D-4D94-A37D-B58E164F43BE}" dt="2022-03-12T12:58:33.412" v="4269" actId="700"/>
          <ac:spMkLst>
            <pc:docMk/>
            <pc:sldMk cId="1344040068" sldId="670"/>
            <ac:spMk id="3" creationId="{23481F37-25CD-48A6-844B-970A569DB236}"/>
          </ac:spMkLst>
        </pc:spChg>
        <pc:picChg chg="del">
          <ac:chgData name="Tom Perry" userId="6ada2c22-938a-4910-92b9-b2c8808efd43" providerId="ADAL" clId="{7B17C969-8B8D-4D94-A37D-B58E164F43BE}" dt="2022-03-12T12:58:29.073" v="4268" actId="478"/>
          <ac:picMkLst>
            <pc:docMk/>
            <pc:sldMk cId="1344040068" sldId="670"/>
            <ac:picMk id="5" creationId="{A346CB3C-2FE8-401E-89E7-DA421786E5B7}"/>
          </ac:picMkLst>
        </pc:picChg>
      </pc:sldChg>
      <pc:sldChg chg="addSp delSp modSp new mod ord modClrScheme chgLayout">
        <pc:chgData name="Tom Perry" userId="6ada2c22-938a-4910-92b9-b2c8808efd43" providerId="ADAL" clId="{7B17C969-8B8D-4D94-A37D-B58E164F43BE}" dt="2022-03-13T19:51:35.793" v="8983" actId="14100"/>
        <pc:sldMkLst>
          <pc:docMk/>
          <pc:sldMk cId="1089759876" sldId="671"/>
        </pc:sldMkLst>
        <pc:spChg chg="del mod ord">
          <ac:chgData name="Tom Perry" userId="6ada2c22-938a-4910-92b9-b2c8808efd43" providerId="ADAL" clId="{7B17C969-8B8D-4D94-A37D-B58E164F43BE}" dt="2022-03-12T12:42:17.723" v="3803" actId="700"/>
          <ac:spMkLst>
            <pc:docMk/>
            <pc:sldMk cId="1089759876" sldId="671"/>
            <ac:spMk id="2" creationId="{0DE2DF2C-4E51-454E-B00B-433A4DEECB1C}"/>
          </ac:spMkLst>
        </pc:spChg>
        <pc:spChg chg="del mod ord">
          <ac:chgData name="Tom Perry" userId="6ada2c22-938a-4910-92b9-b2c8808efd43" providerId="ADAL" clId="{7B17C969-8B8D-4D94-A37D-B58E164F43BE}" dt="2022-03-12T12:42:17.723" v="3803" actId="700"/>
          <ac:spMkLst>
            <pc:docMk/>
            <pc:sldMk cId="1089759876" sldId="671"/>
            <ac:spMk id="3" creationId="{27907E4E-88CD-4ACE-894E-E94DDC7ACE2D}"/>
          </ac:spMkLst>
        </pc:spChg>
        <pc:spChg chg="del mod ord">
          <ac:chgData name="Tom Perry" userId="6ada2c22-938a-4910-92b9-b2c8808efd43" providerId="ADAL" clId="{7B17C969-8B8D-4D94-A37D-B58E164F43BE}" dt="2022-03-12T12:42:17.723" v="3803" actId="700"/>
          <ac:spMkLst>
            <pc:docMk/>
            <pc:sldMk cId="1089759876" sldId="671"/>
            <ac:spMk id="4" creationId="{351ECF0D-734C-4EB5-AA32-1CAF35D25F35}"/>
          </ac:spMkLst>
        </pc:spChg>
        <pc:spChg chg="add mod ord">
          <ac:chgData name="Tom Perry" userId="6ada2c22-938a-4910-92b9-b2c8808efd43" providerId="ADAL" clId="{7B17C969-8B8D-4D94-A37D-B58E164F43BE}" dt="2022-03-13T19:51:35.793" v="8983" actId="14100"/>
          <ac:spMkLst>
            <pc:docMk/>
            <pc:sldMk cId="1089759876" sldId="671"/>
            <ac:spMk id="5" creationId="{6D9A6436-B561-40FE-AB6C-99F45C25EE19}"/>
          </ac:spMkLst>
        </pc:spChg>
        <pc:spChg chg="add del mod ord">
          <ac:chgData name="Tom Perry" userId="6ada2c22-938a-4910-92b9-b2c8808efd43" providerId="ADAL" clId="{7B17C969-8B8D-4D94-A37D-B58E164F43BE}" dt="2022-03-12T12:42:28.324" v="3813" actId="478"/>
          <ac:spMkLst>
            <pc:docMk/>
            <pc:sldMk cId="1089759876" sldId="671"/>
            <ac:spMk id="6" creationId="{66D4A854-1F59-478B-B357-E78779AFEA58}"/>
          </ac:spMkLst>
        </pc:spChg>
        <pc:spChg chg="add del mod ord">
          <ac:chgData name="Tom Perry" userId="6ada2c22-938a-4910-92b9-b2c8808efd43" providerId="ADAL" clId="{7B17C969-8B8D-4D94-A37D-B58E164F43BE}" dt="2022-03-12T12:42:28.324" v="3813" actId="478"/>
          <ac:spMkLst>
            <pc:docMk/>
            <pc:sldMk cId="1089759876" sldId="671"/>
            <ac:spMk id="7" creationId="{7E971BAF-2981-4997-8A25-EA9ABAB11D7D}"/>
          </ac:spMkLst>
        </pc:spChg>
      </pc:sldChg>
      <pc:sldChg chg="modSp add del mod">
        <pc:chgData name="Tom Perry" userId="6ada2c22-938a-4910-92b9-b2c8808efd43" providerId="ADAL" clId="{7B17C969-8B8D-4D94-A37D-B58E164F43BE}" dt="2022-03-13T14:38:30.633" v="7166" actId="47"/>
        <pc:sldMkLst>
          <pc:docMk/>
          <pc:sldMk cId="1584166636" sldId="672"/>
        </pc:sldMkLst>
        <pc:spChg chg="mod">
          <ac:chgData name="Tom Perry" userId="6ada2c22-938a-4910-92b9-b2c8808efd43" providerId="ADAL" clId="{7B17C969-8B8D-4D94-A37D-B58E164F43BE}" dt="2022-03-12T12:44:58.840" v="3898" actId="20577"/>
          <ac:spMkLst>
            <pc:docMk/>
            <pc:sldMk cId="1584166636" sldId="672"/>
            <ac:spMk id="5" creationId="{6D9A6436-B561-40FE-AB6C-99F45C25EE19}"/>
          </ac:spMkLst>
        </pc:spChg>
      </pc:sldChg>
      <pc:sldChg chg="addSp delSp modSp add mod ord modAnim">
        <pc:chgData name="Tom Perry" userId="6ada2c22-938a-4910-92b9-b2c8808efd43" providerId="ADAL" clId="{7B17C969-8B8D-4D94-A37D-B58E164F43BE}" dt="2022-03-13T22:50:12.690" v="11982"/>
        <pc:sldMkLst>
          <pc:docMk/>
          <pc:sldMk cId="851097034" sldId="673"/>
        </pc:sldMkLst>
        <pc:spChg chg="mod">
          <ac:chgData name="Tom Perry" userId="6ada2c22-938a-4910-92b9-b2c8808efd43" providerId="ADAL" clId="{7B17C969-8B8D-4D94-A37D-B58E164F43BE}" dt="2022-03-13T22:49:43.170" v="11977" actId="20577"/>
          <ac:spMkLst>
            <pc:docMk/>
            <pc:sldMk cId="851097034" sldId="673"/>
            <ac:spMk id="2" creationId="{FD93BB3F-C9FC-492D-9AB9-07018E9F4701}"/>
          </ac:spMkLst>
        </pc:spChg>
        <pc:spChg chg="add mod">
          <ac:chgData name="Tom Perry" userId="6ada2c22-938a-4910-92b9-b2c8808efd43" providerId="ADAL" clId="{7B17C969-8B8D-4D94-A37D-B58E164F43BE}" dt="2022-03-13T22:49:05.638" v="11927" actId="403"/>
          <ac:spMkLst>
            <pc:docMk/>
            <pc:sldMk cId="851097034" sldId="673"/>
            <ac:spMk id="3" creationId="{512AE64A-49F2-47FF-AB6D-E3905AC9FF2B}"/>
          </ac:spMkLst>
        </pc:spChg>
        <pc:spChg chg="mod">
          <ac:chgData name="Tom Perry" userId="6ada2c22-938a-4910-92b9-b2c8808efd43" providerId="ADAL" clId="{7B17C969-8B8D-4D94-A37D-B58E164F43BE}" dt="2022-03-13T22:48:29.580" v="11893" actId="27636"/>
          <ac:spMkLst>
            <pc:docMk/>
            <pc:sldMk cId="851097034" sldId="673"/>
            <ac:spMk id="4" creationId="{66D9F481-BBD9-40FE-B122-BC47FA12424C}"/>
          </ac:spMkLst>
        </pc:spChg>
        <pc:spChg chg="add del">
          <ac:chgData name="Tom Perry" userId="6ada2c22-938a-4910-92b9-b2c8808efd43" providerId="ADAL" clId="{7B17C969-8B8D-4D94-A37D-B58E164F43BE}" dt="2022-03-13T22:49:11.241" v="11929" actId="478"/>
          <ac:spMkLst>
            <pc:docMk/>
            <pc:sldMk cId="851097034" sldId="673"/>
            <ac:spMk id="6" creationId="{C9BFBB80-56CF-4382-AF4A-27145F52477C}"/>
          </ac:spMkLst>
        </pc:spChg>
        <pc:spChg chg="add mod">
          <ac:chgData name="Tom Perry" userId="6ada2c22-938a-4910-92b9-b2c8808efd43" providerId="ADAL" clId="{7B17C969-8B8D-4D94-A37D-B58E164F43BE}" dt="2022-03-13T22:49:38.211" v="11969" actId="1076"/>
          <ac:spMkLst>
            <pc:docMk/>
            <pc:sldMk cId="851097034" sldId="673"/>
            <ac:spMk id="7" creationId="{7177E88F-928D-40D0-AFA8-3AB0D0FBD5E1}"/>
          </ac:spMkLst>
        </pc:spChg>
        <pc:spChg chg="add mod">
          <ac:chgData name="Tom Perry" userId="6ada2c22-938a-4910-92b9-b2c8808efd43" providerId="ADAL" clId="{7B17C969-8B8D-4D94-A37D-B58E164F43BE}" dt="2022-03-13T22:50:00.736" v="11979" actId="14100"/>
          <ac:spMkLst>
            <pc:docMk/>
            <pc:sldMk cId="851097034" sldId="673"/>
            <ac:spMk id="8" creationId="{A730B632-D797-4750-82DB-B6DEBEC26B02}"/>
          </ac:spMkLst>
        </pc:spChg>
      </pc:sldChg>
      <pc:sldChg chg="addSp delSp modSp new del mod ord modClrScheme chgLayout">
        <pc:chgData name="Tom Perry" userId="6ada2c22-938a-4910-92b9-b2c8808efd43" providerId="ADAL" clId="{7B17C969-8B8D-4D94-A37D-B58E164F43BE}" dt="2022-03-13T17:52:22.587" v="8302" actId="2696"/>
        <pc:sldMkLst>
          <pc:docMk/>
          <pc:sldMk cId="3108733923" sldId="673"/>
        </pc:sldMkLst>
        <pc:spChg chg="add mod ord">
          <ac:chgData name="Tom Perry" userId="6ada2c22-938a-4910-92b9-b2c8808efd43" providerId="ADAL" clId="{7B17C969-8B8D-4D94-A37D-B58E164F43BE}" dt="2022-03-12T12:45:52.548" v="3913" actId="700"/>
          <ac:spMkLst>
            <pc:docMk/>
            <pc:sldMk cId="3108733923" sldId="673"/>
            <ac:spMk id="2" creationId="{FD93BB3F-C9FC-492D-9AB9-07018E9F4701}"/>
          </ac:spMkLst>
        </pc:spChg>
        <pc:spChg chg="add del mod ord">
          <ac:chgData name="Tom Perry" userId="6ada2c22-938a-4910-92b9-b2c8808efd43" providerId="ADAL" clId="{7B17C969-8B8D-4D94-A37D-B58E164F43BE}" dt="2022-03-12T12:45:52.548" v="3913" actId="700"/>
          <ac:spMkLst>
            <pc:docMk/>
            <pc:sldMk cId="3108733923" sldId="673"/>
            <ac:spMk id="3" creationId="{716D7FC1-C691-423F-BA2B-08C1705FAD1B}"/>
          </ac:spMkLst>
        </pc:spChg>
        <pc:spChg chg="add mod ord">
          <ac:chgData name="Tom Perry" userId="6ada2c22-938a-4910-92b9-b2c8808efd43" providerId="ADAL" clId="{7B17C969-8B8D-4D94-A37D-B58E164F43BE}" dt="2022-03-12T12:52:37.030" v="4165" actId="20577"/>
          <ac:spMkLst>
            <pc:docMk/>
            <pc:sldMk cId="3108733923" sldId="673"/>
            <ac:spMk id="4" creationId="{66D9F481-BBD9-40FE-B122-BC47FA12424C}"/>
          </ac:spMkLst>
        </pc:spChg>
      </pc:sldChg>
      <pc:sldChg chg="modSp add del mod">
        <pc:chgData name="Tom Perry" userId="6ada2c22-938a-4910-92b9-b2c8808efd43" providerId="ADAL" clId="{7B17C969-8B8D-4D94-A37D-B58E164F43BE}" dt="2022-03-13T14:39:07.523" v="7226" actId="47"/>
        <pc:sldMkLst>
          <pc:docMk/>
          <pc:sldMk cId="1899602738" sldId="674"/>
        </pc:sldMkLst>
        <pc:spChg chg="mod">
          <ac:chgData name="Tom Perry" userId="6ada2c22-938a-4910-92b9-b2c8808efd43" providerId="ADAL" clId="{7B17C969-8B8D-4D94-A37D-B58E164F43BE}" dt="2022-03-12T12:46:09.313" v="3925" actId="20577"/>
          <ac:spMkLst>
            <pc:docMk/>
            <pc:sldMk cId="1899602738" sldId="674"/>
            <ac:spMk id="5" creationId="{6D9A6436-B561-40FE-AB6C-99F45C25EE19}"/>
          </ac:spMkLst>
        </pc:spChg>
      </pc:sldChg>
      <pc:sldChg chg="modSp add del mod">
        <pc:chgData name="Tom Perry" userId="6ada2c22-938a-4910-92b9-b2c8808efd43" providerId="ADAL" clId="{7B17C969-8B8D-4D94-A37D-B58E164F43BE}" dt="2022-03-13T14:39:23.513" v="7230" actId="47"/>
        <pc:sldMkLst>
          <pc:docMk/>
          <pc:sldMk cId="3517134319" sldId="675"/>
        </pc:sldMkLst>
        <pc:spChg chg="mod">
          <ac:chgData name="Tom Perry" userId="6ada2c22-938a-4910-92b9-b2c8808efd43" providerId="ADAL" clId="{7B17C969-8B8D-4D94-A37D-B58E164F43BE}" dt="2022-03-12T12:46:50.173" v="3948" actId="20577"/>
          <ac:spMkLst>
            <pc:docMk/>
            <pc:sldMk cId="3517134319" sldId="675"/>
            <ac:spMk id="5" creationId="{6D9A6436-B561-40FE-AB6C-99F45C25EE19}"/>
          </ac:spMkLst>
        </pc:spChg>
      </pc:sldChg>
      <pc:sldChg chg="modSp add del mod">
        <pc:chgData name="Tom Perry" userId="6ada2c22-938a-4910-92b9-b2c8808efd43" providerId="ADAL" clId="{7B17C969-8B8D-4D94-A37D-B58E164F43BE}" dt="2022-03-13T14:40:48.385" v="7279" actId="47"/>
        <pc:sldMkLst>
          <pc:docMk/>
          <pc:sldMk cId="3875812148" sldId="676"/>
        </pc:sldMkLst>
        <pc:spChg chg="mod">
          <ac:chgData name="Tom Perry" userId="6ada2c22-938a-4910-92b9-b2c8808efd43" providerId="ADAL" clId="{7B17C969-8B8D-4D94-A37D-B58E164F43BE}" dt="2022-03-12T12:47:27.372" v="3967" actId="20577"/>
          <ac:spMkLst>
            <pc:docMk/>
            <pc:sldMk cId="3875812148" sldId="676"/>
            <ac:spMk id="5" creationId="{6D9A6436-B561-40FE-AB6C-99F45C25EE19}"/>
          </ac:spMkLst>
        </pc:spChg>
      </pc:sldChg>
      <pc:sldChg chg="modSp add del mod ord">
        <pc:chgData name="Tom Perry" userId="6ada2c22-938a-4910-92b9-b2c8808efd43" providerId="ADAL" clId="{7B17C969-8B8D-4D94-A37D-B58E164F43BE}" dt="2022-03-13T14:40:52.682" v="7280" actId="47"/>
        <pc:sldMkLst>
          <pc:docMk/>
          <pc:sldMk cId="1949401681" sldId="677"/>
        </pc:sldMkLst>
        <pc:spChg chg="mod">
          <ac:chgData name="Tom Perry" userId="6ada2c22-938a-4910-92b9-b2c8808efd43" providerId="ADAL" clId="{7B17C969-8B8D-4D94-A37D-B58E164F43BE}" dt="2022-03-12T12:47:48.676" v="3983" actId="20577"/>
          <ac:spMkLst>
            <pc:docMk/>
            <pc:sldMk cId="1949401681" sldId="677"/>
            <ac:spMk id="5" creationId="{6D9A6436-B561-40FE-AB6C-99F45C25EE19}"/>
          </ac:spMkLst>
        </pc:spChg>
      </pc:sldChg>
      <pc:sldChg chg="modSp add del mod">
        <pc:chgData name="Tom Perry" userId="6ada2c22-938a-4910-92b9-b2c8808efd43" providerId="ADAL" clId="{7B17C969-8B8D-4D94-A37D-B58E164F43BE}" dt="2022-03-12T12:51:21.605" v="4076" actId="47"/>
        <pc:sldMkLst>
          <pc:docMk/>
          <pc:sldMk cId="1533110696" sldId="678"/>
        </pc:sldMkLst>
        <pc:spChg chg="mod">
          <ac:chgData name="Tom Perry" userId="6ada2c22-938a-4910-92b9-b2c8808efd43" providerId="ADAL" clId="{7B17C969-8B8D-4D94-A37D-B58E164F43BE}" dt="2022-03-12T12:48:01.663" v="3994" actId="20577"/>
          <ac:spMkLst>
            <pc:docMk/>
            <pc:sldMk cId="1533110696" sldId="678"/>
            <ac:spMk id="5" creationId="{6D9A6436-B561-40FE-AB6C-99F45C25EE19}"/>
          </ac:spMkLst>
        </pc:spChg>
      </pc:sldChg>
      <pc:sldChg chg="modSp add del mod ord">
        <pc:chgData name="Tom Perry" userId="6ada2c22-938a-4910-92b9-b2c8808efd43" providerId="ADAL" clId="{7B17C969-8B8D-4D94-A37D-B58E164F43BE}" dt="2022-03-13T14:42:10.298" v="7367" actId="47"/>
        <pc:sldMkLst>
          <pc:docMk/>
          <pc:sldMk cId="1383776608" sldId="679"/>
        </pc:sldMkLst>
        <pc:spChg chg="mod">
          <ac:chgData name="Tom Perry" userId="6ada2c22-938a-4910-92b9-b2c8808efd43" providerId="ADAL" clId="{7B17C969-8B8D-4D94-A37D-B58E164F43BE}" dt="2022-03-12T12:48:58.403" v="4029" actId="20577"/>
          <ac:spMkLst>
            <pc:docMk/>
            <pc:sldMk cId="1383776608" sldId="679"/>
            <ac:spMk id="5" creationId="{6D9A6436-B561-40FE-AB6C-99F45C25EE19}"/>
          </ac:spMkLst>
        </pc:spChg>
      </pc:sldChg>
      <pc:sldChg chg="modSp add del mod ord">
        <pc:chgData name="Tom Perry" userId="6ada2c22-938a-4910-92b9-b2c8808efd43" providerId="ADAL" clId="{7B17C969-8B8D-4D94-A37D-B58E164F43BE}" dt="2022-03-13T14:38:55.061" v="7201" actId="47"/>
        <pc:sldMkLst>
          <pc:docMk/>
          <pc:sldMk cId="3984061571" sldId="680"/>
        </pc:sldMkLst>
        <pc:spChg chg="mod">
          <ac:chgData name="Tom Perry" userId="6ada2c22-938a-4910-92b9-b2c8808efd43" providerId="ADAL" clId="{7B17C969-8B8D-4D94-A37D-B58E164F43BE}" dt="2022-03-12T12:49:09.101" v="4042" actId="20577"/>
          <ac:spMkLst>
            <pc:docMk/>
            <pc:sldMk cId="3984061571" sldId="680"/>
            <ac:spMk id="5" creationId="{6D9A6436-B561-40FE-AB6C-99F45C25EE19}"/>
          </ac:spMkLst>
        </pc:spChg>
      </pc:sldChg>
      <pc:sldChg chg="modSp add mod">
        <pc:chgData name="Tom Perry" userId="6ada2c22-938a-4910-92b9-b2c8808efd43" providerId="ADAL" clId="{7B17C969-8B8D-4D94-A37D-B58E164F43BE}" dt="2022-03-13T16:22:04.826" v="7486" actId="20577"/>
        <pc:sldMkLst>
          <pc:docMk/>
          <pc:sldMk cId="4086021757" sldId="681"/>
        </pc:sldMkLst>
        <pc:spChg chg="mod">
          <ac:chgData name="Tom Perry" userId="6ada2c22-938a-4910-92b9-b2c8808efd43" providerId="ADAL" clId="{7B17C969-8B8D-4D94-A37D-B58E164F43BE}" dt="2022-03-13T16:22:04.826" v="7486" actId="20577"/>
          <ac:spMkLst>
            <pc:docMk/>
            <pc:sldMk cId="4086021757" sldId="681"/>
            <ac:spMk id="5" creationId="{6D9A6436-B561-40FE-AB6C-99F45C25EE19}"/>
          </ac:spMkLst>
        </pc:spChg>
      </pc:sldChg>
      <pc:sldChg chg="addSp delSp modSp add mod ord modClrScheme chgLayout modNotesTx">
        <pc:chgData name="Tom Perry" userId="6ada2c22-938a-4910-92b9-b2c8808efd43" providerId="ADAL" clId="{7B17C969-8B8D-4D94-A37D-B58E164F43BE}" dt="2022-03-13T17:13:45.924" v="7830" actId="20577"/>
        <pc:sldMkLst>
          <pc:docMk/>
          <pc:sldMk cId="114632252" sldId="682"/>
        </pc:sldMkLst>
        <pc:spChg chg="add del mod ord">
          <ac:chgData name="Tom Perry" userId="6ada2c22-938a-4910-92b9-b2c8808efd43" providerId="ADAL" clId="{7B17C969-8B8D-4D94-A37D-B58E164F43BE}" dt="2022-03-13T14:06:18.156" v="6955" actId="700"/>
          <ac:spMkLst>
            <pc:docMk/>
            <pc:sldMk cId="114632252" sldId="682"/>
            <ac:spMk id="2" creationId="{4B1C317A-3449-4695-86AC-862AC96CD849}"/>
          </ac:spMkLst>
        </pc:spChg>
        <pc:spChg chg="add del mod ord">
          <ac:chgData name="Tom Perry" userId="6ada2c22-938a-4910-92b9-b2c8808efd43" providerId="ADAL" clId="{7B17C969-8B8D-4D94-A37D-B58E164F43BE}" dt="2022-03-13T14:06:34.818" v="6956" actId="700"/>
          <ac:spMkLst>
            <pc:docMk/>
            <pc:sldMk cId="114632252" sldId="682"/>
            <ac:spMk id="3" creationId="{5E0D5364-FFCE-4C64-8F37-6DC78FA26BDB}"/>
          </ac:spMkLst>
        </pc:spChg>
        <pc:spChg chg="add del mod ord">
          <ac:chgData name="Tom Perry" userId="6ada2c22-938a-4910-92b9-b2c8808efd43" providerId="ADAL" clId="{7B17C969-8B8D-4D94-A37D-B58E164F43BE}" dt="2022-03-13T14:13:29.798" v="6965"/>
          <ac:spMkLst>
            <pc:docMk/>
            <pc:sldMk cId="114632252" sldId="682"/>
            <ac:spMk id="4" creationId="{965F5626-1BED-4047-9A5C-9C342E4D625F}"/>
          </ac:spMkLst>
        </pc:spChg>
        <pc:spChg chg="add del mod ord">
          <ac:chgData name="Tom Perry" userId="6ada2c22-938a-4910-92b9-b2c8808efd43" providerId="ADAL" clId="{7B17C969-8B8D-4D94-A37D-B58E164F43BE}" dt="2022-03-13T17:13:42.739" v="7829" actId="14100"/>
          <ac:spMkLst>
            <pc:docMk/>
            <pc:sldMk cId="114632252" sldId="682"/>
            <ac:spMk id="5" creationId="{6D9A6436-B561-40FE-AB6C-99F45C25EE19}"/>
          </ac:spMkLst>
        </pc:spChg>
        <pc:spChg chg="add del mod ord">
          <ac:chgData name="Tom Perry" userId="6ada2c22-938a-4910-92b9-b2c8808efd43" providerId="ADAL" clId="{7B17C969-8B8D-4D94-A37D-B58E164F43BE}" dt="2022-03-13T14:06:56.632" v="6962" actId="478"/>
          <ac:spMkLst>
            <pc:docMk/>
            <pc:sldMk cId="114632252" sldId="682"/>
            <ac:spMk id="6" creationId="{3EBC8EC0-3B12-478D-8DCE-ECF9177EAD41}"/>
          </ac:spMkLst>
        </pc:spChg>
        <pc:spChg chg="add del mod">
          <ac:chgData name="Tom Perry" userId="6ada2c22-938a-4910-92b9-b2c8808efd43" providerId="ADAL" clId="{7B17C969-8B8D-4D94-A37D-B58E164F43BE}" dt="2022-03-13T14:06:50.686" v="6960" actId="478"/>
          <ac:spMkLst>
            <pc:docMk/>
            <pc:sldMk cId="114632252" sldId="682"/>
            <ac:spMk id="8" creationId="{5D2358B0-40DD-4848-B17B-B493B14BAD00}"/>
          </ac:spMkLst>
        </pc:spChg>
        <pc:spChg chg="add del mod">
          <ac:chgData name="Tom Perry" userId="6ada2c22-938a-4910-92b9-b2c8808efd43" providerId="ADAL" clId="{7B17C969-8B8D-4D94-A37D-B58E164F43BE}" dt="2022-03-13T14:13:45.614" v="6970" actId="478"/>
          <ac:spMkLst>
            <pc:docMk/>
            <pc:sldMk cId="114632252" sldId="682"/>
            <ac:spMk id="9" creationId="{A9117785-7F73-4406-B516-8E677D24B902}"/>
          </ac:spMkLst>
        </pc:spChg>
        <pc:spChg chg="add del mod">
          <ac:chgData name="Tom Perry" userId="6ada2c22-938a-4910-92b9-b2c8808efd43" providerId="ADAL" clId="{7B17C969-8B8D-4D94-A37D-B58E164F43BE}" dt="2022-03-13T14:14:26.702" v="6978" actId="478"/>
          <ac:spMkLst>
            <pc:docMk/>
            <pc:sldMk cId="114632252" sldId="682"/>
            <ac:spMk id="11" creationId="{203B0AD2-9DD1-4B86-BE83-53207F9F7081}"/>
          </ac:spMkLst>
        </pc:spChg>
        <pc:picChg chg="add del mod">
          <ac:chgData name="Tom Perry" userId="6ada2c22-938a-4910-92b9-b2c8808efd43" providerId="ADAL" clId="{7B17C969-8B8D-4D94-A37D-B58E164F43BE}" dt="2022-03-13T14:13:42.644" v="6969" actId="478"/>
          <ac:picMkLst>
            <pc:docMk/>
            <pc:sldMk cId="114632252" sldId="682"/>
            <ac:picMk id="1026" creationId="{F2DF9F81-384A-4759-BC16-88DB14EFAD1B}"/>
          </ac:picMkLst>
        </pc:picChg>
        <pc:picChg chg="add del mod">
          <ac:chgData name="Tom Perry" userId="6ada2c22-938a-4910-92b9-b2c8808efd43" providerId="ADAL" clId="{7B17C969-8B8D-4D94-A37D-B58E164F43BE}" dt="2022-03-13T14:14:55.134" v="6979" actId="478"/>
          <ac:picMkLst>
            <pc:docMk/>
            <pc:sldMk cId="114632252" sldId="682"/>
            <ac:picMk id="1028" creationId="{310CB27D-B5E8-40B4-854A-DB578494C7E7}"/>
          </ac:picMkLst>
        </pc:picChg>
        <pc:picChg chg="add del mod">
          <ac:chgData name="Tom Perry" userId="6ada2c22-938a-4910-92b9-b2c8808efd43" providerId="ADAL" clId="{7B17C969-8B8D-4D94-A37D-B58E164F43BE}" dt="2022-03-13T16:24:53.444" v="7573" actId="478"/>
          <ac:picMkLst>
            <pc:docMk/>
            <pc:sldMk cId="114632252" sldId="682"/>
            <ac:picMk id="1030" creationId="{7DC3D511-CFD4-4F65-8856-75C94C513599}"/>
          </ac:picMkLst>
        </pc:picChg>
      </pc:sldChg>
      <pc:sldChg chg="add del">
        <pc:chgData name="Tom Perry" userId="6ada2c22-938a-4910-92b9-b2c8808efd43" providerId="ADAL" clId="{7B17C969-8B8D-4D94-A37D-B58E164F43BE}" dt="2022-03-13T21:39:57.600" v="10272" actId="47"/>
        <pc:sldMkLst>
          <pc:docMk/>
          <pc:sldMk cId="917681564" sldId="683"/>
        </pc:sldMkLst>
      </pc:sldChg>
      <pc:sldChg chg="addSp delSp modSp new del mod ord modClrScheme chgLayout">
        <pc:chgData name="Tom Perry" userId="6ada2c22-938a-4910-92b9-b2c8808efd43" providerId="ADAL" clId="{7B17C969-8B8D-4D94-A37D-B58E164F43BE}" dt="2022-03-13T17:52:22.587" v="8302" actId="2696"/>
        <pc:sldMkLst>
          <pc:docMk/>
          <pc:sldMk cId="2133163561" sldId="683"/>
        </pc:sldMkLst>
        <pc:spChg chg="del mod ord">
          <ac:chgData name="Tom Perry" userId="6ada2c22-938a-4910-92b9-b2c8808efd43" providerId="ADAL" clId="{7B17C969-8B8D-4D94-A37D-B58E164F43BE}" dt="2022-03-12T12:53:10.918" v="4180" actId="700"/>
          <ac:spMkLst>
            <pc:docMk/>
            <pc:sldMk cId="2133163561" sldId="683"/>
            <ac:spMk id="2" creationId="{FDB76743-D738-4D85-B4C2-E65747B647BF}"/>
          </ac:spMkLst>
        </pc:spChg>
        <pc:spChg chg="del mod ord">
          <ac:chgData name="Tom Perry" userId="6ada2c22-938a-4910-92b9-b2c8808efd43" providerId="ADAL" clId="{7B17C969-8B8D-4D94-A37D-B58E164F43BE}" dt="2022-03-12T12:53:10.918" v="4180" actId="700"/>
          <ac:spMkLst>
            <pc:docMk/>
            <pc:sldMk cId="2133163561" sldId="683"/>
            <ac:spMk id="3" creationId="{D6AA2C8A-B057-4C7D-A139-49B7390A0620}"/>
          </ac:spMkLst>
        </pc:spChg>
        <pc:spChg chg="del">
          <ac:chgData name="Tom Perry" userId="6ada2c22-938a-4910-92b9-b2c8808efd43" providerId="ADAL" clId="{7B17C969-8B8D-4D94-A37D-B58E164F43BE}" dt="2022-03-12T12:53:10.918" v="4180" actId="700"/>
          <ac:spMkLst>
            <pc:docMk/>
            <pc:sldMk cId="2133163561" sldId="683"/>
            <ac:spMk id="4" creationId="{80CC5E74-1263-4894-A9FD-E3E4A1A0BC89}"/>
          </ac:spMkLst>
        </pc:spChg>
        <pc:spChg chg="add mod ord">
          <ac:chgData name="Tom Perry" userId="6ada2c22-938a-4910-92b9-b2c8808efd43" providerId="ADAL" clId="{7B17C969-8B8D-4D94-A37D-B58E164F43BE}" dt="2022-03-12T12:54:44.289" v="4239" actId="20577"/>
          <ac:spMkLst>
            <pc:docMk/>
            <pc:sldMk cId="2133163561" sldId="683"/>
            <ac:spMk id="5" creationId="{A36855A5-0C12-4BE6-8664-84A1C342FEC7}"/>
          </ac:spMkLst>
        </pc:spChg>
        <pc:spChg chg="add mod ord">
          <ac:chgData name="Tom Perry" userId="6ada2c22-938a-4910-92b9-b2c8808efd43" providerId="ADAL" clId="{7B17C969-8B8D-4D94-A37D-B58E164F43BE}" dt="2022-03-12T12:54:34.334" v="4200" actId="20577"/>
          <ac:spMkLst>
            <pc:docMk/>
            <pc:sldMk cId="2133163561" sldId="683"/>
            <ac:spMk id="6" creationId="{0D90496F-37DA-4EFA-BEEE-05BB0110B669}"/>
          </ac:spMkLst>
        </pc:spChg>
      </pc:sldChg>
      <pc:sldChg chg="add del ord">
        <pc:chgData name="Tom Perry" userId="6ada2c22-938a-4910-92b9-b2c8808efd43" providerId="ADAL" clId="{7B17C969-8B8D-4D94-A37D-B58E164F43BE}" dt="2022-03-12T13:01:29.016" v="4348" actId="47"/>
        <pc:sldMkLst>
          <pc:docMk/>
          <pc:sldMk cId="433770540" sldId="684"/>
        </pc:sldMkLst>
      </pc:sldChg>
      <pc:sldChg chg="modSp add del mod">
        <pc:chgData name="Tom Perry" userId="6ada2c22-938a-4910-92b9-b2c8808efd43" providerId="ADAL" clId="{7B17C969-8B8D-4D94-A37D-B58E164F43BE}" dt="2022-03-13T14:41:38.445" v="7343" actId="47"/>
        <pc:sldMkLst>
          <pc:docMk/>
          <pc:sldMk cId="1295714074" sldId="685"/>
        </pc:sldMkLst>
        <pc:spChg chg="mod">
          <ac:chgData name="Tom Perry" userId="6ada2c22-938a-4910-92b9-b2c8808efd43" providerId="ADAL" clId="{7B17C969-8B8D-4D94-A37D-B58E164F43BE}" dt="2022-03-12T12:59:11.957" v="4308" actId="20577"/>
          <ac:spMkLst>
            <pc:docMk/>
            <pc:sldMk cId="1295714074" sldId="685"/>
            <ac:spMk id="5" creationId="{6D9A6436-B561-40FE-AB6C-99F45C25EE19}"/>
          </ac:spMkLst>
        </pc:spChg>
      </pc:sldChg>
      <pc:sldChg chg="modSp add del mod">
        <pc:chgData name="Tom Perry" userId="6ada2c22-938a-4910-92b9-b2c8808efd43" providerId="ADAL" clId="{7B17C969-8B8D-4D94-A37D-B58E164F43BE}" dt="2022-03-13T14:42:10.298" v="7367" actId="47"/>
        <pc:sldMkLst>
          <pc:docMk/>
          <pc:sldMk cId="2929267443" sldId="686"/>
        </pc:sldMkLst>
        <pc:spChg chg="mod">
          <ac:chgData name="Tom Perry" userId="6ada2c22-938a-4910-92b9-b2c8808efd43" providerId="ADAL" clId="{7B17C969-8B8D-4D94-A37D-B58E164F43BE}" dt="2022-03-12T12:59:39.973" v="4337" actId="20577"/>
          <ac:spMkLst>
            <pc:docMk/>
            <pc:sldMk cId="2929267443" sldId="686"/>
            <ac:spMk id="5" creationId="{6D9A6436-B561-40FE-AB6C-99F45C25EE19}"/>
          </ac:spMkLst>
        </pc:spChg>
      </pc:sldChg>
      <pc:sldChg chg="addSp delSp modSp new del mod modClrScheme chgLayout">
        <pc:chgData name="Tom Perry" userId="6ada2c22-938a-4910-92b9-b2c8808efd43" providerId="ADAL" clId="{7B17C969-8B8D-4D94-A37D-B58E164F43BE}" dt="2022-03-13T14:42:04.110" v="7366" actId="47"/>
        <pc:sldMkLst>
          <pc:docMk/>
          <pc:sldMk cId="76960949" sldId="687"/>
        </pc:sldMkLst>
        <pc:spChg chg="del mod ord">
          <ac:chgData name="Tom Perry" userId="6ada2c22-938a-4910-92b9-b2c8808efd43" providerId="ADAL" clId="{7B17C969-8B8D-4D94-A37D-B58E164F43BE}" dt="2022-03-12T12:59:47.337" v="4339" actId="700"/>
          <ac:spMkLst>
            <pc:docMk/>
            <pc:sldMk cId="76960949" sldId="687"/>
            <ac:spMk id="2" creationId="{3B86E36B-0102-4888-9E89-EAFBCCB58814}"/>
          </ac:spMkLst>
        </pc:spChg>
        <pc:spChg chg="del mod ord">
          <ac:chgData name="Tom Perry" userId="6ada2c22-938a-4910-92b9-b2c8808efd43" providerId="ADAL" clId="{7B17C969-8B8D-4D94-A37D-B58E164F43BE}" dt="2022-03-12T12:59:47.337" v="4339" actId="700"/>
          <ac:spMkLst>
            <pc:docMk/>
            <pc:sldMk cId="76960949" sldId="687"/>
            <ac:spMk id="3" creationId="{2EB19B20-239C-405D-882B-0BB2F0085A6B}"/>
          </ac:spMkLst>
        </pc:spChg>
        <pc:spChg chg="del">
          <ac:chgData name="Tom Perry" userId="6ada2c22-938a-4910-92b9-b2c8808efd43" providerId="ADAL" clId="{7B17C969-8B8D-4D94-A37D-B58E164F43BE}" dt="2022-03-12T12:59:47.337" v="4339" actId="700"/>
          <ac:spMkLst>
            <pc:docMk/>
            <pc:sldMk cId="76960949" sldId="687"/>
            <ac:spMk id="4" creationId="{955EB158-5C9E-4EE6-8F91-23A624ED8412}"/>
          </ac:spMkLst>
        </pc:spChg>
        <pc:spChg chg="add mod ord">
          <ac:chgData name="Tom Perry" userId="6ada2c22-938a-4910-92b9-b2c8808efd43" providerId="ADAL" clId="{7B17C969-8B8D-4D94-A37D-B58E164F43BE}" dt="2022-03-12T12:59:47.337" v="4339" actId="700"/>
          <ac:spMkLst>
            <pc:docMk/>
            <pc:sldMk cId="76960949" sldId="687"/>
            <ac:spMk id="5" creationId="{22489E63-8DCC-459C-9300-1DB27DC82FB0}"/>
          </ac:spMkLst>
        </pc:spChg>
        <pc:spChg chg="add mod ord">
          <ac:chgData name="Tom Perry" userId="6ada2c22-938a-4910-92b9-b2c8808efd43" providerId="ADAL" clId="{7B17C969-8B8D-4D94-A37D-B58E164F43BE}" dt="2022-03-12T12:59:47.337" v="4339" actId="700"/>
          <ac:spMkLst>
            <pc:docMk/>
            <pc:sldMk cId="76960949" sldId="687"/>
            <ac:spMk id="6" creationId="{BDE375A3-2E31-4D9F-966B-5F42E1FE057E}"/>
          </ac:spMkLst>
        </pc:spChg>
      </pc:sldChg>
      <pc:sldChg chg="add del">
        <pc:chgData name="Tom Perry" userId="6ada2c22-938a-4910-92b9-b2c8808efd43" providerId="ADAL" clId="{7B17C969-8B8D-4D94-A37D-B58E164F43BE}" dt="2022-03-13T14:42:10.298" v="7367" actId="47"/>
        <pc:sldMkLst>
          <pc:docMk/>
          <pc:sldMk cId="4019429263" sldId="688"/>
        </pc:sldMkLst>
      </pc:sldChg>
      <pc:sldChg chg="addSp delSp modSp new del mod">
        <pc:chgData name="Tom Perry" userId="6ada2c22-938a-4910-92b9-b2c8808efd43" providerId="ADAL" clId="{7B17C969-8B8D-4D94-A37D-B58E164F43BE}" dt="2022-03-13T20:01:44.630" v="9114" actId="47"/>
        <pc:sldMkLst>
          <pc:docMk/>
          <pc:sldMk cId="3399207584" sldId="689"/>
        </pc:sldMkLst>
        <pc:spChg chg="del">
          <ac:chgData name="Tom Perry" userId="6ada2c22-938a-4910-92b9-b2c8808efd43" providerId="ADAL" clId="{7B17C969-8B8D-4D94-A37D-B58E164F43BE}" dt="2022-03-12T13:06:36.765" v="4458" actId="478"/>
          <ac:spMkLst>
            <pc:docMk/>
            <pc:sldMk cId="3399207584" sldId="689"/>
            <ac:spMk id="3" creationId="{14072A86-FD3E-4C4E-B26A-C8C8F92BA19C}"/>
          </ac:spMkLst>
        </pc:spChg>
        <pc:picChg chg="add mod">
          <ac:chgData name="Tom Perry" userId="6ada2c22-938a-4910-92b9-b2c8808efd43" providerId="ADAL" clId="{7B17C969-8B8D-4D94-A37D-B58E164F43BE}" dt="2022-03-12T13:06:38.622" v="4459" actId="1076"/>
          <ac:picMkLst>
            <pc:docMk/>
            <pc:sldMk cId="3399207584" sldId="689"/>
            <ac:picMk id="7170" creationId="{4D000328-E724-44B6-9A49-697B582B039F}"/>
          </ac:picMkLst>
        </pc:picChg>
      </pc:sldChg>
      <pc:sldChg chg="modSp add del mod">
        <pc:chgData name="Tom Perry" userId="6ada2c22-938a-4910-92b9-b2c8808efd43" providerId="ADAL" clId="{7B17C969-8B8D-4D94-A37D-B58E164F43BE}" dt="2022-03-13T14:43:35.753" v="7386" actId="47"/>
        <pc:sldMkLst>
          <pc:docMk/>
          <pc:sldMk cId="2915832724" sldId="690"/>
        </pc:sldMkLst>
        <pc:spChg chg="mod">
          <ac:chgData name="Tom Perry" userId="6ada2c22-938a-4910-92b9-b2c8808efd43" providerId="ADAL" clId="{7B17C969-8B8D-4D94-A37D-B58E164F43BE}" dt="2022-03-12T13:05:18.056" v="4456" actId="20577"/>
          <ac:spMkLst>
            <pc:docMk/>
            <pc:sldMk cId="2915832724" sldId="690"/>
            <ac:spMk id="5" creationId="{6D9A6436-B561-40FE-AB6C-99F45C25EE19}"/>
          </ac:spMkLst>
        </pc:spChg>
      </pc:sldChg>
      <pc:sldChg chg="addSp delSp modSp new del mod modClrScheme chgLayout modNotesTx">
        <pc:chgData name="Tom Perry" userId="6ada2c22-938a-4910-92b9-b2c8808efd43" providerId="ADAL" clId="{7B17C969-8B8D-4D94-A37D-B58E164F43BE}" dt="2022-03-13T14:05:00.196" v="6884" actId="2696"/>
        <pc:sldMkLst>
          <pc:docMk/>
          <pc:sldMk cId="2053438310" sldId="691"/>
        </pc:sldMkLst>
        <pc:spChg chg="del">
          <ac:chgData name="Tom Perry" userId="6ada2c22-938a-4910-92b9-b2c8808efd43" providerId="ADAL" clId="{7B17C969-8B8D-4D94-A37D-B58E164F43BE}" dt="2022-03-13T13:40:04.872" v="5865" actId="700"/>
          <ac:spMkLst>
            <pc:docMk/>
            <pc:sldMk cId="2053438310" sldId="691"/>
            <ac:spMk id="2" creationId="{E6D39E3F-1735-4C54-B670-BD849881D760}"/>
          </ac:spMkLst>
        </pc:spChg>
        <pc:spChg chg="del">
          <ac:chgData name="Tom Perry" userId="6ada2c22-938a-4910-92b9-b2c8808efd43" providerId="ADAL" clId="{7B17C969-8B8D-4D94-A37D-B58E164F43BE}" dt="2022-03-13T13:40:04.872" v="5865" actId="700"/>
          <ac:spMkLst>
            <pc:docMk/>
            <pc:sldMk cId="2053438310" sldId="691"/>
            <ac:spMk id="3" creationId="{4D24EDDD-E6C3-4353-93C1-EC7DB3B848FF}"/>
          </ac:spMkLst>
        </pc:spChg>
        <pc:spChg chg="del mod ord">
          <ac:chgData name="Tom Perry" userId="6ada2c22-938a-4910-92b9-b2c8808efd43" providerId="ADAL" clId="{7B17C969-8B8D-4D94-A37D-B58E164F43BE}" dt="2022-03-13T13:40:04.872" v="5865" actId="700"/>
          <ac:spMkLst>
            <pc:docMk/>
            <pc:sldMk cId="2053438310" sldId="691"/>
            <ac:spMk id="4" creationId="{3911FF22-4D94-4264-865D-0448FCEFC642}"/>
          </ac:spMkLst>
        </pc:spChg>
        <pc:spChg chg="del mod ord">
          <ac:chgData name="Tom Perry" userId="6ada2c22-938a-4910-92b9-b2c8808efd43" providerId="ADAL" clId="{7B17C969-8B8D-4D94-A37D-B58E164F43BE}" dt="2022-03-13T13:40:04.872" v="5865" actId="700"/>
          <ac:spMkLst>
            <pc:docMk/>
            <pc:sldMk cId="2053438310" sldId="691"/>
            <ac:spMk id="5" creationId="{D73DD269-5918-4697-8C35-8FD9A79FC27A}"/>
          </ac:spMkLst>
        </pc:spChg>
        <pc:spChg chg="del">
          <ac:chgData name="Tom Perry" userId="6ada2c22-938a-4910-92b9-b2c8808efd43" providerId="ADAL" clId="{7B17C969-8B8D-4D94-A37D-B58E164F43BE}" dt="2022-03-13T13:40:04.872" v="5865" actId="700"/>
          <ac:spMkLst>
            <pc:docMk/>
            <pc:sldMk cId="2053438310" sldId="691"/>
            <ac:spMk id="6" creationId="{08288641-3615-41A9-B838-F7F843F2F00F}"/>
          </ac:spMkLst>
        </pc:spChg>
        <pc:spChg chg="add del mod ord">
          <ac:chgData name="Tom Perry" userId="6ada2c22-938a-4910-92b9-b2c8808efd43" providerId="ADAL" clId="{7B17C969-8B8D-4D94-A37D-B58E164F43BE}" dt="2022-03-13T13:40:14.361" v="5867" actId="700"/>
          <ac:spMkLst>
            <pc:docMk/>
            <pc:sldMk cId="2053438310" sldId="691"/>
            <ac:spMk id="7" creationId="{D3C54103-0F27-42A0-A826-FE08F7B91C21}"/>
          </ac:spMkLst>
        </pc:spChg>
        <pc:spChg chg="add mod ord">
          <ac:chgData name="Tom Perry" userId="6ada2c22-938a-4910-92b9-b2c8808efd43" providerId="ADAL" clId="{7B17C969-8B8D-4D94-A37D-B58E164F43BE}" dt="2022-03-13T13:40:14.361" v="5867" actId="700"/>
          <ac:spMkLst>
            <pc:docMk/>
            <pc:sldMk cId="2053438310" sldId="691"/>
            <ac:spMk id="8" creationId="{2F5F9A25-3524-409E-BA47-AF5B0053DD44}"/>
          </ac:spMkLst>
        </pc:spChg>
        <pc:spChg chg="add mod ord">
          <ac:chgData name="Tom Perry" userId="6ada2c22-938a-4910-92b9-b2c8808efd43" providerId="ADAL" clId="{7B17C969-8B8D-4D94-A37D-B58E164F43BE}" dt="2022-03-13T13:40:14.361" v="5867" actId="700"/>
          <ac:spMkLst>
            <pc:docMk/>
            <pc:sldMk cId="2053438310" sldId="691"/>
            <ac:spMk id="9" creationId="{53748CA4-A5DC-4FA6-A888-B98BBC9A1028}"/>
          </ac:spMkLst>
        </pc:spChg>
      </pc:sldChg>
      <pc:sldChg chg="modSp add mod ord modNotesTx">
        <pc:chgData name="Tom Perry" userId="6ada2c22-938a-4910-92b9-b2c8808efd43" providerId="ADAL" clId="{7B17C969-8B8D-4D94-A37D-B58E164F43BE}" dt="2022-03-18T21:17:14.433" v="12612"/>
        <pc:sldMkLst>
          <pc:docMk/>
          <pc:sldMk cId="3868055684" sldId="691"/>
        </pc:sldMkLst>
        <pc:spChg chg="mod">
          <ac:chgData name="Tom Perry" userId="6ada2c22-938a-4910-92b9-b2c8808efd43" providerId="ADAL" clId="{7B17C969-8B8D-4D94-A37D-B58E164F43BE}" dt="2022-03-18T21:17:10.795" v="12610" actId="20577"/>
          <ac:spMkLst>
            <pc:docMk/>
            <pc:sldMk cId="3868055684" sldId="691"/>
            <ac:spMk id="8" creationId="{2F5F9A25-3524-409E-BA47-AF5B0053DD44}"/>
          </ac:spMkLst>
        </pc:spChg>
        <pc:spChg chg="mod">
          <ac:chgData name="Tom Perry" userId="6ada2c22-938a-4910-92b9-b2c8808efd43" providerId="ADAL" clId="{7B17C969-8B8D-4D94-A37D-B58E164F43BE}" dt="2022-03-13T20:37:58.020" v="9776" actId="5793"/>
          <ac:spMkLst>
            <pc:docMk/>
            <pc:sldMk cId="3868055684" sldId="691"/>
            <ac:spMk id="9" creationId="{53748CA4-A5DC-4FA6-A888-B98BBC9A1028}"/>
          </ac:spMkLst>
        </pc:spChg>
      </pc:sldChg>
      <pc:sldChg chg="modSp add mod">
        <pc:chgData name="Tom Perry" userId="6ada2c22-938a-4910-92b9-b2c8808efd43" providerId="ADAL" clId="{7B17C969-8B8D-4D94-A37D-B58E164F43BE}" dt="2022-03-13T19:51:05.858" v="8979" actId="20577"/>
        <pc:sldMkLst>
          <pc:docMk/>
          <pc:sldMk cId="3476048518" sldId="692"/>
        </pc:sldMkLst>
        <pc:spChg chg="mod">
          <ac:chgData name="Tom Perry" userId="6ada2c22-938a-4910-92b9-b2c8808efd43" providerId="ADAL" clId="{7B17C969-8B8D-4D94-A37D-B58E164F43BE}" dt="2022-03-13T19:51:05.858" v="8979" actId="20577"/>
          <ac:spMkLst>
            <pc:docMk/>
            <pc:sldMk cId="3476048518" sldId="692"/>
            <ac:spMk id="5" creationId="{6D9A6436-B561-40FE-AB6C-99F45C25EE19}"/>
          </ac:spMkLst>
        </pc:spChg>
      </pc:sldChg>
      <pc:sldChg chg="delSp modSp add del mod">
        <pc:chgData name="Tom Perry" userId="6ada2c22-938a-4910-92b9-b2c8808efd43" providerId="ADAL" clId="{7B17C969-8B8D-4D94-A37D-B58E164F43BE}" dt="2022-03-13T17:51:18.595" v="8299" actId="47"/>
        <pc:sldMkLst>
          <pc:docMk/>
          <pc:sldMk cId="782741726" sldId="693"/>
        </pc:sldMkLst>
        <pc:spChg chg="mod">
          <ac:chgData name="Tom Perry" userId="6ada2c22-938a-4910-92b9-b2c8808efd43" providerId="ADAL" clId="{7B17C969-8B8D-4D94-A37D-B58E164F43BE}" dt="2022-03-13T14:38:43.073" v="7199" actId="14100"/>
          <ac:spMkLst>
            <pc:docMk/>
            <pc:sldMk cId="782741726" sldId="693"/>
            <ac:spMk id="5" creationId="{6D9A6436-B561-40FE-AB6C-99F45C25EE19}"/>
          </ac:spMkLst>
        </pc:spChg>
        <pc:picChg chg="del">
          <ac:chgData name="Tom Perry" userId="6ada2c22-938a-4910-92b9-b2c8808efd43" providerId="ADAL" clId="{7B17C969-8B8D-4D94-A37D-B58E164F43BE}" dt="2022-03-13T14:38:47.903" v="7200" actId="478"/>
          <ac:picMkLst>
            <pc:docMk/>
            <pc:sldMk cId="782741726" sldId="693"/>
            <ac:picMk id="1030" creationId="{7DC3D511-CFD4-4F65-8856-75C94C513599}"/>
          </ac:picMkLst>
        </pc:picChg>
      </pc:sldChg>
      <pc:sldChg chg="modSp add del mod">
        <pc:chgData name="Tom Perry" userId="6ada2c22-938a-4910-92b9-b2c8808efd43" providerId="ADAL" clId="{7B17C969-8B8D-4D94-A37D-B58E164F43BE}" dt="2022-03-13T17:36:45.338" v="8118" actId="47"/>
        <pc:sldMkLst>
          <pc:docMk/>
          <pc:sldMk cId="1897488570" sldId="694"/>
        </pc:sldMkLst>
        <pc:spChg chg="mod">
          <ac:chgData name="Tom Perry" userId="6ada2c22-938a-4910-92b9-b2c8808efd43" providerId="ADAL" clId="{7B17C969-8B8D-4D94-A37D-B58E164F43BE}" dt="2022-03-13T14:39:02.731" v="7225" actId="20577"/>
          <ac:spMkLst>
            <pc:docMk/>
            <pc:sldMk cId="1897488570" sldId="694"/>
            <ac:spMk id="5" creationId="{6D9A6436-B561-40FE-AB6C-99F45C25EE19}"/>
          </ac:spMkLst>
        </pc:spChg>
      </pc:sldChg>
      <pc:sldChg chg="modSp add del mod">
        <pc:chgData name="Tom Perry" userId="6ada2c22-938a-4910-92b9-b2c8808efd43" providerId="ADAL" clId="{7B17C969-8B8D-4D94-A37D-B58E164F43BE}" dt="2022-03-13T20:19:56.550" v="9331" actId="47"/>
        <pc:sldMkLst>
          <pc:docMk/>
          <pc:sldMk cId="395405066" sldId="695"/>
        </pc:sldMkLst>
        <pc:spChg chg="mod">
          <ac:chgData name="Tom Perry" userId="6ada2c22-938a-4910-92b9-b2c8808efd43" providerId="ADAL" clId="{7B17C969-8B8D-4D94-A37D-B58E164F43BE}" dt="2022-03-13T14:39:31.823" v="7256" actId="20577"/>
          <ac:spMkLst>
            <pc:docMk/>
            <pc:sldMk cId="395405066" sldId="695"/>
            <ac:spMk id="5" creationId="{6D9A6436-B561-40FE-AB6C-99F45C25EE19}"/>
          </ac:spMkLst>
        </pc:spChg>
      </pc:sldChg>
      <pc:sldChg chg="modSp add del mod">
        <pc:chgData name="Tom Perry" userId="6ada2c22-938a-4910-92b9-b2c8808efd43" providerId="ADAL" clId="{7B17C969-8B8D-4D94-A37D-B58E164F43BE}" dt="2022-03-13T19:55:06.816" v="9025" actId="47"/>
        <pc:sldMkLst>
          <pc:docMk/>
          <pc:sldMk cId="893054518" sldId="696"/>
        </pc:sldMkLst>
        <pc:spChg chg="mod">
          <ac:chgData name="Tom Perry" userId="6ada2c22-938a-4910-92b9-b2c8808efd43" providerId="ADAL" clId="{7B17C969-8B8D-4D94-A37D-B58E164F43BE}" dt="2022-03-13T14:40:26.358" v="7276" actId="20577"/>
          <ac:spMkLst>
            <pc:docMk/>
            <pc:sldMk cId="893054518" sldId="696"/>
            <ac:spMk id="5" creationId="{6D9A6436-B561-40FE-AB6C-99F45C25EE19}"/>
          </ac:spMkLst>
        </pc:spChg>
      </pc:sldChg>
      <pc:sldChg chg="modSp add del mod">
        <pc:chgData name="Tom Perry" userId="6ada2c22-938a-4910-92b9-b2c8808efd43" providerId="ADAL" clId="{7B17C969-8B8D-4D94-A37D-B58E164F43BE}" dt="2022-03-13T19:56:06.599" v="9049" actId="47"/>
        <pc:sldMkLst>
          <pc:docMk/>
          <pc:sldMk cId="2581076323" sldId="697"/>
        </pc:sldMkLst>
        <pc:spChg chg="mod">
          <ac:chgData name="Tom Perry" userId="6ada2c22-938a-4910-92b9-b2c8808efd43" providerId="ADAL" clId="{7B17C969-8B8D-4D94-A37D-B58E164F43BE}" dt="2022-03-13T14:40:57.980" v="7293" actId="20577"/>
          <ac:spMkLst>
            <pc:docMk/>
            <pc:sldMk cId="2581076323" sldId="697"/>
            <ac:spMk id="5" creationId="{6D9A6436-B561-40FE-AB6C-99F45C25EE19}"/>
          </ac:spMkLst>
        </pc:spChg>
      </pc:sldChg>
      <pc:sldChg chg="modSp add del mod">
        <pc:chgData name="Tom Perry" userId="6ada2c22-938a-4910-92b9-b2c8808efd43" providerId="ADAL" clId="{7B17C969-8B8D-4D94-A37D-B58E164F43BE}" dt="2022-03-13T19:59:31.451" v="9087" actId="47"/>
        <pc:sldMkLst>
          <pc:docMk/>
          <pc:sldMk cId="392195866" sldId="698"/>
        </pc:sldMkLst>
        <pc:spChg chg="mod">
          <ac:chgData name="Tom Perry" userId="6ada2c22-938a-4910-92b9-b2c8808efd43" providerId="ADAL" clId="{7B17C969-8B8D-4D94-A37D-B58E164F43BE}" dt="2022-03-13T14:41:23.341" v="7316" actId="20577"/>
          <ac:spMkLst>
            <pc:docMk/>
            <pc:sldMk cId="392195866" sldId="698"/>
            <ac:spMk id="5" creationId="{6D9A6436-B561-40FE-AB6C-99F45C25EE19}"/>
          </ac:spMkLst>
        </pc:spChg>
      </pc:sldChg>
      <pc:sldChg chg="add del">
        <pc:chgData name="Tom Perry" userId="6ada2c22-938a-4910-92b9-b2c8808efd43" providerId="ADAL" clId="{7B17C969-8B8D-4D94-A37D-B58E164F43BE}" dt="2022-03-13T14:41:15.284" v="7295" actId="47"/>
        <pc:sldMkLst>
          <pc:docMk/>
          <pc:sldMk cId="1097780637" sldId="698"/>
        </pc:sldMkLst>
      </pc:sldChg>
      <pc:sldChg chg="modSp add del mod">
        <pc:chgData name="Tom Perry" userId="6ada2c22-938a-4910-92b9-b2c8808efd43" providerId="ADAL" clId="{7B17C969-8B8D-4D94-A37D-B58E164F43BE}" dt="2022-03-13T14:42:59.870" v="7368" actId="47"/>
        <pc:sldMkLst>
          <pc:docMk/>
          <pc:sldMk cId="3066439719" sldId="699"/>
        </pc:sldMkLst>
        <pc:spChg chg="mod">
          <ac:chgData name="Tom Perry" userId="6ada2c22-938a-4910-92b9-b2c8808efd43" providerId="ADAL" clId="{7B17C969-8B8D-4D94-A37D-B58E164F43BE}" dt="2022-03-13T14:41:42.059" v="7352" actId="20577"/>
          <ac:spMkLst>
            <pc:docMk/>
            <pc:sldMk cId="3066439719" sldId="699"/>
            <ac:spMk id="5" creationId="{6D9A6436-B561-40FE-AB6C-99F45C25EE19}"/>
          </ac:spMkLst>
        </pc:spChg>
      </pc:sldChg>
      <pc:sldChg chg="modSp add del mod">
        <pc:chgData name="Tom Perry" userId="6ada2c22-938a-4910-92b9-b2c8808efd43" providerId="ADAL" clId="{7B17C969-8B8D-4D94-A37D-B58E164F43BE}" dt="2022-03-13T20:00:46.118" v="9113" actId="47"/>
        <pc:sldMkLst>
          <pc:docMk/>
          <pc:sldMk cId="4076829190" sldId="700"/>
        </pc:sldMkLst>
        <pc:spChg chg="mod">
          <ac:chgData name="Tom Perry" userId="6ada2c22-938a-4910-92b9-b2c8808efd43" providerId="ADAL" clId="{7B17C969-8B8D-4D94-A37D-B58E164F43BE}" dt="2022-03-13T14:42:01.110" v="7365" actId="20577"/>
          <ac:spMkLst>
            <pc:docMk/>
            <pc:sldMk cId="4076829190" sldId="700"/>
            <ac:spMk id="5" creationId="{6D9A6436-B561-40FE-AB6C-99F45C25EE19}"/>
          </ac:spMkLst>
        </pc:spChg>
      </pc:sldChg>
      <pc:sldChg chg="modSp add del mod">
        <pc:chgData name="Tom Perry" userId="6ada2c22-938a-4910-92b9-b2c8808efd43" providerId="ADAL" clId="{7B17C969-8B8D-4D94-A37D-B58E164F43BE}" dt="2022-03-13T19:59:58.573" v="9106" actId="47"/>
        <pc:sldMkLst>
          <pc:docMk/>
          <pc:sldMk cId="913901230" sldId="701"/>
        </pc:sldMkLst>
        <pc:spChg chg="mod">
          <ac:chgData name="Tom Perry" userId="6ada2c22-938a-4910-92b9-b2c8808efd43" providerId="ADAL" clId="{7B17C969-8B8D-4D94-A37D-B58E164F43BE}" dt="2022-03-13T14:43:18.150" v="7384" actId="20577"/>
          <ac:spMkLst>
            <pc:docMk/>
            <pc:sldMk cId="913901230" sldId="701"/>
            <ac:spMk id="5" creationId="{6D9A6436-B561-40FE-AB6C-99F45C25EE19}"/>
          </ac:spMkLst>
        </pc:spChg>
      </pc:sldChg>
      <pc:sldChg chg="modSp add del mod">
        <pc:chgData name="Tom Perry" userId="6ada2c22-938a-4910-92b9-b2c8808efd43" providerId="ADAL" clId="{7B17C969-8B8D-4D94-A37D-B58E164F43BE}" dt="2022-03-13T20:03:18.761" v="9118" actId="47"/>
        <pc:sldMkLst>
          <pc:docMk/>
          <pc:sldMk cId="4203436205" sldId="702"/>
        </pc:sldMkLst>
        <pc:spChg chg="mod">
          <ac:chgData name="Tom Perry" userId="6ada2c22-938a-4910-92b9-b2c8808efd43" providerId="ADAL" clId="{7B17C969-8B8D-4D94-A37D-B58E164F43BE}" dt="2022-03-13T14:43:40.433" v="7399" actId="20577"/>
          <ac:spMkLst>
            <pc:docMk/>
            <pc:sldMk cId="4203436205" sldId="702"/>
            <ac:spMk id="5" creationId="{6D9A6436-B561-40FE-AB6C-99F45C25EE19}"/>
          </ac:spMkLst>
        </pc:spChg>
      </pc:sldChg>
      <pc:sldChg chg="add del">
        <pc:chgData name="Tom Perry" userId="6ada2c22-938a-4910-92b9-b2c8808efd43" providerId="ADAL" clId="{7B17C969-8B8D-4D94-A37D-B58E164F43BE}" dt="2022-03-13T16:16:49.823" v="7430" actId="47"/>
        <pc:sldMkLst>
          <pc:docMk/>
          <pc:sldMk cId="3792979799" sldId="703"/>
        </pc:sldMkLst>
      </pc:sldChg>
      <pc:sldChg chg="addSp delSp modSp add del mod modNotesTx">
        <pc:chgData name="Tom Perry" userId="6ada2c22-938a-4910-92b9-b2c8808efd43" providerId="ADAL" clId="{7B17C969-8B8D-4D94-A37D-B58E164F43BE}" dt="2022-03-13T16:19:29.578" v="7477" actId="5793"/>
        <pc:sldMkLst>
          <pc:docMk/>
          <pc:sldMk cId="394665272" sldId="704"/>
        </pc:sldMkLst>
        <pc:spChg chg="mod">
          <ac:chgData name="Tom Perry" userId="6ada2c22-938a-4910-92b9-b2c8808efd43" providerId="ADAL" clId="{7B17C969-8B8D-4D94-A37D-B58E164F43BE}" dt="2022-03-13T16:18:46.065" v="7462" actId="27636"/>
          <ac:spMkLst>
            <pc:docMk/>
            <pc:sldMk cId="394665272" sldId="704"/>
            <ac:spMk id="2" creationId="{4AE04D49-7740-48F5-9FF0-4C8615E97C1F}"/>
          </ac:spMkLst>
        </pc:spChg>
        <pc:spChg chg="mod">
          <ac:chgData name="Tom Perry" userId="6ada2c22-938a-4910-92b9-b2c8808efd43" providerId="ADAL" clId="{7B17C969-8B8D-4D94-A37D-B58E164F43BE}" dt="2022-03-13T16:18:57.572" v="7468" actId="1076"/>
          <ac:spMkLst>
            <pc:docMk/>
            <pc:sldMk cId="394665272" sldId="704"/>
            <ac:spMk id="3" creationId="{A43C72EA-6A61-4E03-B397-ED23007E4A79}"/>
          </ac:spMkLst>
        </pc:spChg>
        <pc:spChg chg="add del">
          <ac:chgData name="Tom Perry" userId="6ada2c22-938a-4910-92b9-b2c8808efd43" providerId="ADAL" clId="{7B17C969-8B8D-4D94-A37D-B58E164F43BE}" dt="2022-03-13T16:15:02.775" v="7413" actId="478"/>
          <ac:spMkLst>
            <pc:docMk/>
            <pc:sldMk cId="394665272" sldId="704"/>
            <ac:spMk id="4" creationId="{486AEE65-90C0-49A8-A43A-F64F77DAF601}"/>
          </ac:spMkLst>
        </pc:spChg>
        <pc:spChg chg="add mod">
          <ac:chgData name="Tom Perry" userId="6ada2c22-938a-4910-92b9-b2c8808efd43" providerId="ADAL" clId="{7B17C969-8B8D-4D94-A37D-B58E164F43BE}" dt="2022-03-13T16:18:47.018" v="7464" actId="403"/>
          <ac:spMkLst>
            <pc:docMk/>
            <pc:sldMk cId="394665272" sldId="704"/>
            <ac:spMk id="5" creationId="{9AAD60F3-9CC1-4FF4-BDB8-E3346168E0B2}"/>
          </ac:spMkLst>
        </pc:spChg>
        <pc:spChg chg="add del">
          <ac:chgData name="Tom Perry" userId="6ada2c22-938a-4910-92b9-b2c8808efd43" providerId="ADAL" clId="{7B17C969-8B8D-4D94-A37D-B58E164F43BE}" dt="2022-03-13T16:15:15.459" v="7415" actId="478"/>
          <ac:spMkLst>
            <pc:docMk/>
            <pc:sldMk cId="394665272" sldId="704"/>
            <ac:spMk id="6" creationId="{E26869C3-1BC9-4C32-9A2D-4019734BF351}"/>
          </ac:spMkLst>
        </pc:spChg>
        <pc:spChg chg="mod">
          <ac:chgData name="Tom Perry" userId="6ada2c22-938a-4910-92b9-b2c8808efd43" providerId="ADAL" clId="{7B17C969-8B8D-4D94-A37D-B58E164F43BE}" dt="2022-03-13T16:18:46.065" v="7462" actId="27636"/>
          <ac:spMkLst>
            <pc:docMk/>
            <pc:sldMk cId="394665272" sldId="704"/>
            <ac:spMk id="8" creationId="{FB94EF79-6436-49C3-AB42-A74EA07D0F57}"/>
          </ac:spMkLst>
        </pc:spChg>
        <pc:picChg chg="add del mod">
          <ac:chgData name="Tom Perry" userId="6ada2c22-938a-4910-92b9-b2c8808efd43" providerId="ADAL" clId="{7B17C969-8B8D-4D94-A37D-B58E164F43BE}" dt="2022-03-13T16:16:16.177" v="7421" actId="478"/>
          <ac:picMkLst>
            <pc:docMk/>
            <pc:sldMk cId="394665272" sldId="704"/>
            <ac:picMk id="3078" creationId="{41887B71-CF13-4D07-9613-3B332E20B59E}"/>
          </ac:picMkLst>
        </pc:picChg>
        <pc:picChg chg="add mod">
          <ac:chgData name="Tom Perry" userId="6ada2c22-938a-4910-92b9-b2c8808efd43" providerId="ADAL" clId="{7B17C969-8B8D-4D94-A37D-B58E164F43BE}" dt="2022-03-13T16:19:11.145" v="7472" actId="1076"/>
          <ac:picMkLst>
            <pc:docMk/>
            <pc:sldMk cId="394665272" sldId="704"/>
            <ac:picMk id="3080" creationId="{82302C38-4C8D-414A-9532-B465CBA3307E}"/>
          </ac:picMkLst>
        </pc:picChg>
      </pc:sldChg>
      <pc:sldChg chg="modSp add del mod">
        <pc:chgData name="Tom Perry" userId="6ada2c22-938a-4910-92b9-b2c8808efd43" providerId="ADAL" clId="{7B17C969-8B8D-4D94-A37D-B58E164F43BE}" dt="2022-03-13T16:19:21.024" v="7473" actId="47"/>
        <pc:sldMkLst>
          <pc:docMk/>
          <pc:sldMk cId="776016146" sldId="705"/>
        </pc:sldMkLst>
        <pc:spChg chg="mod">
          <ac:chgData name="Tom Perry" userId="6ada2c22-938a-4910-92b9-b2c8808efd43" providerId="ADAL" clId="{7B17C969-8B8D-4D94-A37D-B58E164F43BE}" dt="2022-03-13T16:17:55.980" v="7450" actId="403"/>
          <ac:spMkLst>
            <pc:docMk/>
            <pc:sldMk cId="776016146" sldId="705"/>
            <ac:spMk id="3" creationId="{A43C72EA-6A61-4E03-B397-ED23007E4A79}"/>
          </ac:spMkLst>
        </pc:spChg>
        <pc:spChg chg="mod">
          <ac:chgData name="Tom Perry" userId="6ada2c22-938a-4910-92b9-b2c8808efd43" providerId="ADAL" clId="{7B17C969-8B8D-4D94-A37D-B58E164F43BE}" dt="2022-03-13T16:17:49.113" v="7445" actId="1076"/>
          <ac:spMkLst>
            <pc:docMk/>
            <pc:sldMk cId="776016146" sldId="705"/>
            <ac:spMk id="8" creationId="{FB94EF79-6436-49C3-AB42-A74EA07D0F57}"/>
          </ac:spMkLst>
        </pc:spChg>
      </pc:sldChg>
      <pc:sldChg chg="modSp add mod modNotesTx">
        <pc:chgData name="Tom Perry" userId="6ada2c22-938a-4910-92b9-b2c8808efd43" providerId="ADAL" clId="{7B17C969-8B8D-4D94-A37D-B58E164F43BE}" dt="2022-03-18T20:40:46.866" v="12530" actId="20577"/>
        <pc:sldMkLst>
          <pc:docMk/>
          <pc:sldMk cId="1199206455" sldId="705"/>
        </pc:sldMkLst>
        <pc:spChg chg="mod">
          <ac:chgData name="Tom Perry" userId="6ada2c22-938a-4910-92b9-b2c8808efd43" providerId="ADAL" clId="{7B17C969-8B8D-4D94-A37D-B58E164F43BE}" dt="2022-03-13T20:42:42.895" v="9903" actId="14100"/>
          <ac:spMkLst>
            <pc:docMk/>
            <pc:sldMk cId="1199206455" sldId="705"/>
            <ac:spMk id="8" creationId="{FB94EF79-6436-49C3-AB42-A74EA07D0F57}"/>
          </ac:spMkLst>
        </pc:spChg>
      </pc:sldChg>
      <pc:sldChg chg="add del">
        <pc:chgData name="Tom Perry" userId="6ada2c22-938a-4910-92b9-b2c8808efd43" providerId="ADAL" clId="{7B17C969-8B8D-4D94-A37D-B58E164F43BE}" dt="2022-03-13T16:17:45.474" v="7443"/>
        <pc:sldMkLst>
          <pc:docMk/>
          <pc:sldMk cId="382726274" sldId="706"/>
        </pc:sldMkLst>
      </pc:sldChg>
      <pc:sldChg chg="modSp add mod modNotesTx">
        <pc:chgData name="Tom Perry" userId="6ada2c22-938a-4910-92b9-b2c8808efd43" providerId="ADAL" clId="{7B17C969-8B8D-4D94-A37D-B58E164F43BE}" dt="2022-03-13T18:42:20.952" v="8797" actId="20577"/>
        <pc:sldMkLst>
          <pc:docMk/>
          <pc:sldMk cId="926095033" sldId="706"/>
        </pc:sldMkLst>
        <pc:spChg chg="mod">
          <ac:chgData name="Tom Perry" userId="6ada2c22-938a-4910-92b9-b2c8808efd43" providerId="ADAL" clId="{7B17C969-8B8D-4D94-A37D-B58E164F43BE}" dt="2022-03-13T17:36:11.681" v="8115" actId="1076"/>
          <ac:spMkLst>
            <pc:docMk/>
            <pc:sldMk cId="926095033" sldId="706"/>
            <ac:spMk id="5" creationId="{6D9A6436-B561-40FE-AB6C-99F45C25EE19}"/>
          </ac:spMkLst>
        </pc:spChg>
      </pc:sldChg>
      <pc:sldChg chg="add del">
        <pc:chgData name="Tom Perry" userId="6ada2c22-938a-4910-92b9-b2c8808efd43" providerId="ADAL" clId="{7B17C969-8B8D-4D94-A37D-B58E164F43BE}" dt="2022-03-13T16:18:25.914" v="7457" actId="47"/>
        <pc:sldMkLst>
          <pc:docMk/>
          <pc:sldMk cId="1268127049" sldId="706"/>
        </pc:sldMkLst>
      </pc:sldChg>
      <pc:sldChg chg="add del">
        <pc:chgData name="Tom Perry" userId="6ada2c22-938a-4910-92b9-b2c8808efd43" providerId="ADAL" clId="{7B17C969-8B8D-4D94-A37D-B58E164F43BE}" dt="2022-03-13T16:18:18.259" v="7454"/>
        <pc:sldMkLst>
          <pc:docMk/>
          <pc:sldMk cId="2688662541" sldId="706"/>
        </pc:sldMkLst>
      </pc:sldChg>
      <pc:sldChg chg="add del">
        <pc:chgData name="Tom Perry" userId="6ada2c22-938a-4910-92b9-b2c8808efd43" providerId="ADAL" clId="{7B17C969-8B8D-4D94-A37D-B58E164F43BE}" dt="2022-03-13T17:36:45.338" v="8118" actId="47"/>
        <pc:sldMkLst>
          <pc:docMk/>
          <pc:sldMk cId="3332856089" sldId="707"/>
        </pc:sldMkLst>
      </pc:sldChg>
      <pc:sldChg chg="addSp delSp modSp add mod modAnim modNotesTx">
        <pc:chgData name="Tom Perry" userId="6ada2c22-938a-4910-92b9-b2c8808efd43" providerId="ADAL" clId="{7B17C969-8B8D-4D94-A37D-B58E164F43BE}" dt="2022-03-13T22:19:52.658" v="10930"/>
        <pc:sldMkLst>
          <pc:docMk/>
          <pc:sldMk cId="1567287906" sldId="708"/>
        </pc:sldMkLst>
        <pc:spChg chg="add mod">
          <ac:chgData name="Tom Perry" userId="6ada2c22-938a-4910-92b9-b2c8808efd43" providerId="ADAL" clId="{7B17C969-8B8D-4D94-A37D-B58E164F43BE}" dt="2022-03-13T22:13:20.438" v="10904" actId="208"/>
          <ac:spMkLst>
            <pc:docMk/>
            <pc:sldMk cId="1567287906" sldId="708"/>
            <ac:spMk id="2" creationId="{8954AF74-00A0-424A-807D-AB2600D414FD}"/>
          </ac:spMkLst>
        </pc:spChg>
        <pc:spChg chg="add del">
          <ac:chgData name="Tom Perry" userId="6ada2c22-938a-4910-92b9-b2c8808efd43" providerId="ADAL" clId="{7B17C969-8B8D-4D94-A37D-B58E164F43BE}" dt="2022-03-13T22:13:53.088" v="10906" actId="478"/>
          <ac:spMkLst>
            <pc:docMk/>
            <pc:sldMk cId="1567287906" sldId="708"/>
            <ac:spMk id="3" creationId="{5548455E-7B5E-4693-B2B7-2F5902D32DF8}"/>
          </ac:spMkLst>
        </pc:spChg>
        <pc:spChg chg="add mod">
          <ac:chgData name="Tom Perry" userId="6ada2c22-938a-4910-92b9-b2c8808efd43" providerId="ADAL" clId="{7B17C969-8B8D-4D94-A37D-B58E164F43BE}" dt="2022-03-13T22:19:40.129" v="10928" actId="1076"/>
          <ac:spMkLst>
            <pc:docMk/>
            <pc:sldMk cId="1567287906" sldId="708"/>
            <ac:spMk id="3" creationId="{8BB6FD82-384E-468B-BD54-F60044C8C6C2}"/>
          </ac:spMkLst>
        </pc:spChg>
        <pc:spChg chg="mod">
          <ac:chgData name="Tom Perry" userId="6ada2c22-938a-4910-92b9-b2c8808efd43" providerId="ADAL" clId="{7B17C969-8B8D-4D94-A37D-B58E164F43BE}" dt="2022-03-13T19:54:33.221" v="9007" actId="1076"/>
          <ac:spMkLst>
            <pc:docMk/>
            <pc:sldMk cId="1567287906" sldId="708"/>
            <ac:spMk id="5" creationId="{6D9A6436-B561-40FE-AB6C-99F45C25EE19}"/>
          </ac:spMkLst>
        </pc:spChg>
        <pc:spChg chg="add mod">
          <ac:chgData name="Tom Perry" userId="6ada2c22-938a-4910-92b9-b2c8808efd43" providerId="ADAL" clId="{7B17C969-8B8D-4D94-A37D-B58E164F43BE}" dt="2022-03-13T22:18:40.189" v="10914" actId="20577"/>
          <ac:spMkLst>
            <pc:docMk/>
            <pc:sldMk cId="1567287906" sldId="708"/>
            <ac:spMk id="6" creationId="{EF2429F5-816E-472F-9D5C-8D32A51D9DEB}"/>
          </ac:spMkLst>
        </pc:spChg>
        <pc:spChg chg="add mod">
          <ac:chgData name="Tom Perry" userId="6ada2c22-938a-4910-92b9-b2c8808efd43" providerId="ADAL" clId="{7B17C969-8B8D-4D94-A37D-B58E164F43BE}" dt="2022-03-13T22:19:22.213" v="10923" actId="14100"/>
          <ac:spMkLst>
            <pc:docMk/>
            <pc:sldMk cId="1567287906" sldId="708"/>
            <ac:spMk id="7" creationId="{A18E00A3-051D-41EA-9985-3B6288C8200E}"/>
          </ac:spMkLst>
        </pc:spChg>
      </pc:sldChg>
      <pc:sldChg chg="modSp add del mod modNotesTx">
        <pc:chgData name="Tom Perry" userId="6ada2c22-938a-4910-92b9-b2c8808efd43" providerId="ADAL" clId="{7B17C969-8B8D-4D94-A37D-B58E164F43BE}" dt="2022-03-13T22:33:20.327" v="11387" actId="20577"/>
        <pc:sldMkLst>
          <pc:docMk/>
          <pc:sldMk cId="1280428700" sldId="709"/>
        </pc:sldMkLst>
        <pc:spChg chg="mod">
          <ac:chgData name="Tom Perry" userId="6ada2c22-938a-4910-92b9-b2c8808efd43" providerId="ADAL" clId="{7B17C969-8B8D-4D94-A37D-B58E164F43BE}" dt="2022-03-13T19:55:04.043" v="9024" actId="1076"/>
          <ac:spMkLst>
            <pc:docMk/>
            <pc:sldMk cId="1280428700" sldId="709"/>
            <ac:spMk id="5" creationId="{6D9A6436-B561-40FE-AB6C-99F45C25EE19}"/>
          </ac:spMkLst>
        </pc:spChg>
      </pc:sldChg>
      <pc:sldChg chg="modSp add mod modNotesTx">
        <pc:chgData name="Tom Perry" userId="6ada2c22-938a-4910-92b9-b2c8808efd43" providerId="ADAL" clId="{7B17C969-8B8D-4D94-A37D-B58E164F43BE}" dt="2022-03-13T21:16:13.676" v="10042" actId="1076"/>
        <pc:sldMkLst>
          <pc:docMk/>
          <pc:sldMk cId="2075417090" sldId="710"/>
        </pc:sldMkLst>
        <pc:spChg chg="mod">
          <ac:chgData name="Tom Perry" userId="6ada2c22-938a-4910-92b9-b2c8808efd43" providerId="ADAL" clId="{7B17C969-8B8D-4D94-A37D-B58E164F43BE}" dt="2022-03-13T21:16:13.676" v="10042" actId="1076"/>
          <ac:spMkLst>
            <pc:docMk/>
            <pc:sldMk cId="2075417090" sldId="710"/>
            <ac:spMk id="5" creationId="{6D9A6436-B561-40FE-AB6C-99F45C25EE19}"/>
          </ac:spMkLst>
        </pc:spChg>
      </pc:sldChg>
      <pc:sldChg chg="addSp modSp add mod ord modAnim modNotesTx">
        <pc:chgData name="Tom Perry" userId="6ada2c22-938a-4910-92b9-b2c8808efd43" providerId="ADAL" clId="{7B17C969-8B8D-4D94-A37D-B58E164F43BE}" dt="2022-03-13T22:46:39.031" v="11796" actId="20577"/>
        <pc:sldMkLst>
          <pc:docMk/>
          <pc:sldMk cId="3547505569" sldId="711"/>
        </pc:sldMkLst>
        <pc:spChg chg="add mod">
          <ac:chgData name="Tom Perry" userId="6ada2c22-938a-4910-92b9-b2c8808efd43" providerId="ADAL" clId="{7B17C969-8B8D-4D94-A37D-B58E164F43BE}" dt="2022-03-13T22:46:07.746" v="11761" actId="1076"/>
          <ac:spMkLst>
            <pc:docMk/>
            <pc:sldMk cId="3547505569" sldId="711"/>
            <ac:spMk id="2" creationId="{6FE8175A-A2E7-46F7-B40A-6844E87E754E}"/>
          </ac:spMkLst>
        </pc:spChg>
        <pc:spChg chg="mod">
          <ac:chgData name="Tom Perry" userId="6ada2c22-938a-4910-92b9-b2c8808efd43" providerId="ADAL" clId="{7B17C969-8B8D-4D94-A37D-B58E164F43BE}" dt="2022-03-13T22:46:12.582" v="11763" actId="1076"/>
          <ac:spMkLst>
            <pc:docMk/>
            <pc:sldMk cId="3547505569" sldId="711"/>
            <ac:spMk id="5" creationId="{6D9A6436-B561-40FE-AB6C-99F45C25EE19}"/>
          </ac:spMkLst>
        </pc:spChg>
        <pc:picChg chg="add mod">
          <ac:chgData name="Tom Perry" userId="6ada2c22-938a-4910-92b9-b2c8808efd43" providerId="ADAL" clId="{7B17C969-8B8D-4D94-A37D-B58E164F43BE}" dt="2022-03-13T22:46:09.178" v="11762" actId="1076"/>
          <ac:picMkLst>
            <pc:docMk/>
            <pc:sldMk cId="3547505569" sldId="711"/>
            <ac:picMk id="1026" creationId="{E2D37EB2-3E79-4E1E-95DD-FFAB6D7EC9F4}"/>
          </ac:picMkLst>
        </pc:picChg>
      </pc:sldChg>
      <pc:sldChg chg="modSp add mod ord modNotesTx">
        <pc:chgData name="Tom Perry" userId="6ada2c22-938a-4910-92b9-b2c8808efd43" providerId="ADAL" clId="{7B17C969-8B8D-4D94-A37D-B58E164F43BE}" dt="2022-03-18T21:18:58.737" v="12651" actId="20577"/>
        <pc:sldMkLst>
          <pc:docMk/>
          <pc:sldMk cId="262433861" sldId="712"/>
        </pc:sldMkLst>
        <pc:spChg chg="mod">
          <ac:chgData name="Tom Perry" userId="6ada2c22-938a-4910-92b9-b2c8808efd43" providerId="ADAL" clId="{7B17C969-8B8D-4D94-A37D-B58E164F43BE}" dt="2022-03-13T21:33:09.518" v="10130" actId="1076"/>
          <ac:spMkLst>
            <pc:docMk/>
            <pc:sldMk cId="262433861" sldId="712"/>
            <ac:spMk id="5" creationId="{6D9A6436-B561-40FE-AB6C-99F45C25EE19}"/>
          </ac:spMkLst>
        </pc:spChg>
      </pc:sldChg>
      <pc:sldChg chg="modSp add del mod modNotesTx">
        <pc:chgData name="Tom Perry" userId="6ada2c22-938a-4910-92b9-b2c8808efd43" providerId="ADAL" clId="{7B17C969-8B8D-4D94-A37D-B58E164F43BE}" dt="2022-03-13T20:04:34.682" v="9129" actId="47"/>
        <pc:sldMkLst>
          <pc:docMk/>
          <pc:sldMk cId="2725344734" sldId="713"/>
        </pc:sldMkLst>
        <pc:spChg chg="mod">
          <ac:chgData name="Tom Perry" userId="6ada2c22-938a-4910-92b9-b2c8808efd43" providerId="ADAL" clId="{7B17C969-8B8D-4D94-A37D-B58E164F43BE}" dt="2022-03-13T20:00:41.088" v="9111" actId="1076"/>
          <ac:spMkLst>
            <pc:docMk/>
            <pc:sldMk cId="2725344734" sldId="713"/>
            <ac:spMk id="5" creationId="{6D9A6436-B561-40FE-AB6C-99F45C25EE19}"/>
          </ac:spMkLst>
        </pc:spChg>
      </pc:sldChg>
      <pc:sldChg chg="add">
        <pc:chgData name="Tom Perry" userId="6ada2c22-938a-4910-92b9-b2c8808efd43" providerId="ADAL" clId="{7B17C969-8B8D-4D94-A37D-B58E164F43BE}" dt="2022-03-13T16:25:48.219" v="7591"/>
        <pc:sldMkLst>
          <pc:docMk/>
          <pc:sldMk cId="703104934" sldId="714"/>
        </pc:sldMkLst>
      </pc:sldChg>
      <pc:sldChg chg="addSp delSp modSp new mod">
        <pc:chgData name="Tom Perry" userId="6ada2c22-938a-4910-92b9-b2c8808efd43" providerId="ADAL" clId="{7B17C969-8B8D-4D94-A37D-B58E164F43BE}" dt="2022-03-13T21:59:18.002" v="10464" actId="14861"/>
        <pc:sldMkLst>
          <pc:docMk/>
          <pc:sldMk cId="1722755696" sldId="715"/>
        </pc:sldMkLst>
        <pc:spChg chg="mod">
          <ac:chgData name="Tom Perry" userId="6ada2c22-938a-4910-92b9-b2c8808efd43" providerId="ADAL" clId="{7B17C969-8B8D-4D94-A37D-B58E164F43BE}" dt="2022-03-13T16:29:20.114" v="7722" actId="20577"/>
          <ac:spMkLst>
            <pc:docMk/>
            <pc:sldMk cId="1722755696" sldId="715"/>
            <ac:spMk id="2" creationId="{8A17321A-2F6F-4B55-8AE5-30ADD8A73F7C}"/>
          </ac:spMkLst>
        </pc:spChg>
        <pc:spChg chg="del">
          <ac:chgData name="Tom Perry" userId="6ada2c22-938a-4910-92b9-b2c8808efd43" providerId="ADAL" clId="{7B17C969-8B8D-4D94-A37D-B58E164F43BE}" dt="2022-03-13T16:29:02.078" v="7668" actId="478"/>
          <ac:spMkLst>
            <pc:docMk/>
            <pc:sldMk cId="1722755696" sldId="715"/>
            <ac:spMk id="3" creationId="{E1F374D2-D618-40D9-BC35-02CB967BA38C}"/>
          </ac:spMkLst>
        </pc:spChg>
        <pc:picChg chg="add mod">
          <ac:chgData name="Tom Perry" userId="6ada2c22-938a-4910-92b9-b2c8808efd43" providerId="ADAL" clId="{7B17C969-8B8D-4D94-A37D-B58E164F43BE}" dt="2022-03-13T16:30:40.899" v="7735" actId="1076"/>
          <ac:picMkLst>
            <pc:docMk/>
            <pc:sldMk cId="1722755696" sldId="715"/>
            <ac:picMk id="4" creationId="{3EE2E2A6-F954-4425-9AB6-CA03ACE76AE1}"/>
          </ac:picMkLst>
        </pc:picChg>
        <pc:picChg chg="add del mod">
          <ac:chgData name="Tom Perry" userId="6ada2c22-938a-4910-92b9-b2c8808efd43" providerId="ADAL" clId="{7B17C969-8B8D-4D94-A37D-B58E164F43BE}" dt="2022-03-13T16:30:15.092" v="7732" actId="478"/>
          <ac:picMkLst>
            <pc:docMk/>
            <pc:sldMk cId="1722755696" sldId="715"/>
            <ac:picMk id="24578" creationId="{C61D33E4-A2EB-4FA8-9D8B-F892E36BA005}"/>
          </ac:picMkLst>
        </pc:picChg>
        <pc:picChg chg="add mod">
          <ac:chgData name="Tom Perry" userId="6ada2c22-938a-4910-92b9-b2c8808efd43" providerId="ADAL" clId="{7B17C969-8B8D-4D94-A37D-B58E164F43BE}" dt="2022-03-13T21:59:18.002" v="10464" actId="14861"/>
          <ac:picMkLst>
            <pc:docMk/>
            <pc:sldMk cId="1722755696" sldId="715"/>
            <ac:picMk id="24580" creationId="{4E5912FB-3F11-406D-84EE-8473D876648A}"/>
          </ac:picMkLst>
        </pc:picChg>
      </pc:sldChg>
      <pc:sldChg chg="addSp modSp add mod chgLayout">
        <pc:chgData name="Tom Perry" userId="6ada2c22-938a-4910-92b9-b2c8808efd43" providerId="ADAL" clId="{7B17C969-8B8D-4D94-A37D-B58E164F43BE}" dt="2022-03-13T16:44:21.418" v="7796" actId="27636"/>
        <pc:sldMkLst>
          <pc:docMk/>
          <pc:sldMk cId="1221434174" sldId="716"/>
        </pc:sldMkLst>
        <pc:spChg chg="add mod ord">
          <ac:chgData name="Tom Perry" userId="6ada2c22-938a-4910-92b9-b2c8808efd43" providerId="ADAL" clId="{7B17C969-8B8D-4D94-A37D-B58E164F43BE}" dt="2022-03-13T16:32:50.493" v="7771" actId="20577"/>
          <ac:spMkLst>
            <pc:docMk/>
            <pc:sldMk cId="1221434174" sldId="716"/>
            <ac:spMk id="2" creationId="{4F1B2E56-0403-4906-A01A-5730AD1D7EEA}"/>
          </ac:spMkLst>
        </pc:spChg>
        <pc:spChg chg="mod ord">
          <ac:chgData name="Tom Perry" userId="6ada2c22-938a-4910-92b9-b2c8808efd43" providerId="ADAL" clId="{7B17C969-8B8D-4D94-A37D-B58E164F43BE}" dt="2022-03-13T16:44:21.418" v="7796" actId="27636"/>
          <ac:spMkLst>
            <pc:docMk/>
            <pc:sldMk cId="1221434174" sldId="716"/>
            <ac:spMk id="3" creationId="{7DC2CD2F-E978-4B5C-AD8A-8DDAF3597942}"/>
          </ac:spMkLst>
        </pc:spChg>
      </pc:sldChg>
      <pc:sldChg chg="add del">
        <pc:chgData name="Tom Perry" userId="6ada2c22-938a-4910-92b9-b2c8808efd43" providerId="ADAL" clId="{7B17C969-8B8D-4D94-A37D-B58E164F43BE}" dt="2022-03-13T21:56:55.352" v="10450" actId="47"/>
        <pc:sldMkLst>
          <pc:docMk/>
          <pc:sldMk cId="3236462431" sldId="717"/>
        </pc:sldMkLst>
      </pc:sldChg>
      <pc:sldChg chg="add del ord">
        <pc:chgData name="Tom Perry" userId="6ada2c22-938a-4910-92b9-b2c8808efd43" providerId="ADAL" clId="{7B17C969-8B8D-4D94-A37D-B58E164F43BE}" dt="2022-03-13T21:57:04.590" v="10452" actId="47"/>
        <pc:sldMkLst>
          <pc:docMk/>
          <pc:sldMk cId="1882167720" sldId="718"/>
        </pc:sldMkLst>
      </pc:sldChg>
      <pc:sldChg chg="add del ord">
        <pc:chgData name="Tom Perry" userId="6ada2c22-938a-4910-92b9-b2c8808efd43" providerId="ADAL" clId="{7B17C969-8B8D-4D94-A37D-B58E164F43BE}" dt="2022-03-13T17:52:22.587" v="8302" actId="2696"/>
        <pc:sldMkLst>
          <pc:docMk/>
          <pc:sldMk cId="1740483720" sldId="719"/>
        </pc:sldMkLst>
      </pc:sldChg>
      <pc:sldChg chg="add del">
        <pc:chgData name="Tom Perry" userId="6ada2c22-938a-4910-92b9-b2c8808efd43" providerId="ADAL" clId="{7B17C969-8B8D-4D94-A37D-B58E164F43BE}" dt="2022-03-13T17:52:31.355" v="8304" actId="47"/>
        <pc:sldMkLst>
          <pc:docMk/>
          <pc:sldMk cId="3399201379" sldId="719"/>
        </pc:sldMkLst>
      </pc:sldChg>
      <pc:sldChg chg="modSp add mod">
        <pc:chgData name="Tom Perry" userId="6ada2c22-938a-4910-92b9-b2c8808efd43" providerId="ADAL" clId="{7B17C969-8B8D-4D94-A37D-B58E164F43BE}" dt="2022-03-13T17:16:56.302" v="7864" actId="20577"/>
        <pc:sldMkLst>
          <pc:docMk/>
          <pc:sldMk cId="3456216896" sldId="720"/>
        </pc:sldMkLst>
        <pc:spChg chg="mod">
          <ac:chgData name="Tom Perry" userId="6ada2c22-938a-4910-92b9-b2c8808efd43" providerId="ADAL" clId="{7B17C969-8B8D-4D94-A37D-B58E164F43BE}" dt="2022-03-13T17:16:56.302" v="7864" actId="20577"/>
          <ac:spMkLst>
            <pc:docMk/>
            <pc:sldMk cId="3456216896" sldId="720"/>
            <ac:spMk id="5" creationId="{6D9A6436-B561-40FE-AB6C-99F45C25EE19}"/>
          </ac:spMkLst>
        </pc:spChg>
      </pc:sldChg>
      <pc:sldChg chg="addSp delSp modSp new mod modClrScheme modAnim chgLayout">
        <pc:chgData name="Tom Perry" userId="6ada2c22-938a-4910-92b9-b2c8808efd43" providerId="ADAL" clId="{7B17C969-8B8D-4D94-A37D-B58E164F43BE}" dt="2022-03-14T10:07:51.557" v="12109"/>
        <pc:sldMkLst>
          <pc:docMk/>
          <pc:sldMk cId="573310580" sldId="721"/>
        </pc:sldMkLst>
        <pc:spChg chg="del mod ord">
          <ac:chgData name="Tom Perry" userId="6ada2c22-938a-4910-92b9-b2c8808efd43" providerId="ADAL" clId="{7B17C969-8B8D-4D94-A37D-B58E164F43BE}" dt="2022-03-13T17:27:29.894" v="7974" actId="700"/>
          <ac:spMkLst>
            <pc:docMk/>
            <pc:sldMk cId="573310580" sldId="721"/>
            <ac:spMk id="2" creationId="{8EA239F0-41E7-409E-A292-AB2263BAFB9E}"/>
          </ac:spMkLst>
        </pc:spChg>
        <pc:spChg chg="del mod ord">
          <ac:chgData name="Tom Perry" userId="6ada2c22-938a-4910-92b9-b2c8808efd43" providerId="ADAL" clId="{7B17C969-8B8D-4D94-A37D-B58E164F43BE}" dt="2022-03-13T17:27:29.894" v="7974" actId="700"/>
          <ac:spMkLst>
            <pc:docMk/>
            <pc:sldMk cId="573310580" sldId="721"/>
            <ac:spMk id="3" creationId="{C4EE173D-9470-4860-A1F6-87FC9E9A1DEE}"/>
          </ac:spMkLst>
        </pc:spChg>
        <pc:spChg chg="del">
          <ac:chgData name="Tom Perry" userId="6ada2c22-938a-4910-92b9-b2c8808efd43" providerId="ADAL" clId="{7B17C969-8B8D-4D94-A37D-B58E164F43BE}" dt="2022-03-13T17:27:29.894" v="7974" actId="700"/>
          <ac:spMkLst>
            <pc:docMk/>
            <pc:sldMk cId="573310580" sldId="721"/>
            <ac:spMk id="4" creationId="{480B0594-718F-41D1-A4CF-881FE02DA0CB}"/>
          </ac:spMkLst>
        </pc:spChg>
        <pc:spChg chg="add del mod ord">
          <ac:chgData name="Tom Perry" userId="6ada2c22-938a-4910-92b9-b2c8808efd43" providerId="ADAL" clId="{7B17C969-8B8D-4D94-A37D-B58E164F43BE}" dt="2022-03-13T17:27:57.294" v="7977" actId="478"/>
          <ac:spMkLst>
            <pc:docMk/>
            <pc:sldMk cId="573310580" sldId="721"/>
            <ac:spMk id="5" creationId="{8EBB52E0-CF8B-434B-BE73-9034286B24BC}"/>
          </ac:spMkLst>
        </pc:spChg>
        <pc:spChg chg="add del mod ord">
          <ac:chgData name="Tom Perry" userId="6ada2c22-938a-4910-92b9-b2c8808efd43" providerId="ADAL" clId="{7B17C969-8B8D-4D94-A37D-B58E164F43BE}" dt="2022-03-13T17:27:54.514" v="7975" actId="478"/>
          <ac:spMkLst>
            <pc:docMk/>
            <pc:sldMk cId="573310580" sldId="721"/>
            <ac:spMk id="6" creationId="{1012BD46-F217-4F20-A9E1-EF26F014F43A}"/>
          </ac:spMkLst>
        </pc:spChg>
        <pc:spChg chg="add mod">
          <ac:chgData name="Tom Perry" userId="6ada2c22-938a-4910-92b9-b2c8808efd43" providerId="ADAL" clId="{7B17C969-8B8D-4D94-A37D-B58E164F43BE}" dt="2022-03-13T17:33:59.761" v="8106" actId="1076"/>
          <ac:spMkLst>
            <pc:docMk/>
            <pc:sldMk cId="573310580" sldId="721"/>
            <ac:spMk id="9" creationId="{E62D843C-4E4A-49BE-B5E7-AEF8D70DB59C}"/>
          </ac:spMkLst>
        </pc:spChg>
        <pc:spChg chg="add mod">
          <ac:chgData name="Tom Perry" userId="6ada2c22-938a-4910-92b9-b2c8808efd43" providerId="ADAL" clId="{7B17C969-8B8D-4D94-A37D-B58E164F43BE}" dt="2022-03-13T20:12:57.594" v="9178" actId="1076"/>
          <ac:spMkLst>
            <pc:docMk/>
            <pc:sldMk cId="573310580" sldId="721"/>
            <ac:spMk id="10" creationId="{DA2E0540-B3C3-41B2-AB02-0B7DC8E5E7B9}"/>
          </ac:spMkLst>
        </pc:spChg>
        <pc:spChg chg="add mod topLvl">
          <ac:chgData name="Tom Perry" userId="6ada2c22-938a-4910-92b9-b2c8808efd43" providerId="ADAL" clId="{7B17C969-8B8D-4D94-A37D-B58E164F43BE}" dt="2022-03-14T10:07:41.326" v="12107" actId="164"/>
          <ac:spMkLst>
            <pc:docMk/>
            <pc:sldMk cId="573310580" sldId="721"/>
            <ac:spMk id="12" creationId="{C69E4164-DD57-4F71-93C0-49C50EF85304}"/>
          </ac:spMkLst>
        </pc:spChg>
        <pc:grpChg chg="add mod topLvl">
          <ac:chgData name="Tom Perry" userId="6ada2c22-938a-4910-92b9-b2c8808efd43" providerId="ADAL" clId="{7B17C969-8B8D-4D94-A37D-B58E164F43BE}" dt="2022-03-14T10:07:41.326" v="12107" actId="164"/>
          <ac:grpSpMkLst>
            <pc:docMk/>
            <pc:sldMk cId="573310580" sldId="721"/>
            <ac:grpSpMk id="2" creationId="{07571EFA-ABCC-492F-8135-BDB45D9BA64A}"/>
          </ac:grpSpMkLst>
        </pc:grpChg>
        <pc:grpChg chg="add del mod">
          <ac:chgData name="Tom Perry" userId="6ada2c22-938a-4910-92b9-b2c8808efd43" providerId="ADAL" clId="{7B17C969-8B8D-4D94-A37D-B58E164F43BE}" dt="2022-03-14T10:06:54.695" v="12100" actId="165"/>
          <ac:grpSpMkLst>
            <pc:docMk/>
            <pc:sldMk cId="573310580" sldId="721"/>
            <ac:grpSpMk id="3" creationId="{5ABD531D-8E56-4619-B89F-B4AB955C6B12}"/>
          </ac:grpSpMkLst>
        </pc:grpChg>
        <pc:grpChg chg="add mod">
          <ac:chgData name="Tom Perry" userId="6ada2c22-938a-4910-92b9-b2c8808efd43" providerId="ADAL" clId="{7B17C969-8B8D-4D94-A37D-B58E164F43BE}" dt="2022-03-14T10:07:41.326" v="12107" actId="164"/>
          <ac:grpSpMkLst>
            <pc:docMk/>
            <pc:sldMk cId="573310580" sldId="721"/>
            <ac:grpSpMk id="4" creationId="{999865D0-AD29-447C-8C7E-E1490D84F84C}"/>
          </ac:grpSpMkLst>
        </pc:grpChg>
        <pc:picChg chg="add mod">
          <ac:chgData name="Tom Perry" userId="6ada2c22-938a-4910-92b9-b2c8808efd43" providerId="ADAL" clId="{7B17C969-8B8D-4D94-A37D-B58E164F43BE}" dt="2022-03-14T10:06:54.695" v="12100" actId="165"/>
          <ac:picMkLst>
            <pc:docMk/>
            <pc:sldMk cId="573310580" sldId="721"/>
            <ac:picMk id="8" creationId="{9A31CF7D-0B4B-49BA-840F-4ADBEE1EE599}"/>
          </ac:picMkLst>
        </pc:picChg>
        <pc:picChg chg="add del mod">
          <ac:chgData name="Tom Perry" userId="6ada2c22-938a-4910-92b9-b2c8808efd43" providerId="ADAL" clId="{7B17C969-8B8D-4D94-A37D-B58E164F43BE}" dt="2022-03-13T18:07:57.730" v="8424" actId="478"/>
          <ac:picMkLst>
            <pc:docMk/>
            <pc:sldMk cId="573310580" sldId="721"/>
            <ac:picMk id="14" creationId="{0F7D02F4-526C-4FB8-9105-AFEAE1FA3E84}"/>
          </ac:picMkLst>
        </pc:picChg>
        <pc:picChg chg="add mod">
          <ac:chgData name="Tom Perry" userId="6ada2c22-938a-4910-92b9-b2c8808efd43" providerId="ADAL" clId="{7B17C969-8B8D-4D94-A37D-B58E164F43BE}" dt="2022-03-14T10:07:32.917" v="12106" actId="1076"/>
          <ac:picMkLst>
            <pc:docMk/>
            <pc:sldMk cId="573310580" sldId="721"/>
            <ac:picMk id="16" creationId="{5B81DA6F-D726-4394-997C-18184F94AE2A}"/>
          </ac:picMkLst>
        </pc:picChg>
      </pc:sldChg>
      <pc:sldChg chg="addSp delSp modSp new mod">
        <pc:chgData name="Tom Perry" userId="6ada2c22-938a-4910-92b9-b2c8808efd43" providerId="ADAL" clId="{7B17C969-8B8D-4D94-A37D-B58E164F43BE}" dt="2022-03-13T18:41:37.513" v="8793" actId="1076"/>
        <pc:sldMkLst>
          <pc:docMk/>
          <pc:sldMk cId="1273227691" sldId="722"/>
        </pc:sldMkLst>
        <pc:spChg chg="del">
          <ac:chgData name="Tom Perry" userId="6ada2c22-938a-4910-92b9-b2c8808efd43" providerId="ADAL" clId="{7B17C969-8B8D-4D94-A37D-B58E164F43BE}" dt="2022-03-13T17:48:20.940" v="8185" actId="478"/>
          <ac:spMkLst>
            <pc:docMk/>
            <pc:sldMk cId="1273227691" sldId="722"/>
            <ac:spMk id="2" creationId="{B2823020-E9D4-4D63-9DC1-6CF6EB77BE63}"/>
          </ac:spMkLst>
        </pc:spChg>
        <pc:spChg chg="del">
          <ac:chgData name="Tom Perry" userId="6ada2c22-938a-4910-92b9-b2c8808efd43" providerId="ADAL" clId="{7B17C969-8B8D-4D94-A37D-B58E164F43BE}" dt="2022-03-13T17:48:20.940" v="8185" actId="478"/>
          <ac:spMkLst>
            <pc:docMk/>
            <pc:sldMk cId="1273227691" sldId="722"/>
            <ac:spMk id="3" creationId="{6AF4710A-43FF-423C-BEED-EE2E29D6A96F}"/>
          </ac:spMkLst>
        </pc:spChg>
        <pc:spChg chg="add mod">
          <ac:chgData name="Tom Perry" userId="6ada2c22-938a-4910-92b9-b2c8808efd43" providerId="ADAL" clId="{7B17C969-8B8D-4D94-A37D-B58E164F43BE}" dt="2022-03-13T18:41:37.513" v="8793" actId="1076"/>
          <ac:spMkLst>
            <pc:docMk/>
            <pc:sldMk cId="1273227691" sldId="722"/>
            <ac:spMk id="7" creationId="{609A149E-4220-4798-BE92-8DA9EFD66C7E}"/>
          </ac:spMkLst>
        </pc:spChg>
        <pc:picChg chg="add mod">
          <ac:chgData name="Tom Perry" userId="6ada2c22-938a-4910-92b9-b2c8808efd43" providerId="ADAL" clId="{7B17C969-8B8D-4D94-A37D-B58E164F43BE}" dt="2022-03-13T18:41:29.440" v="8791" actId="14100"/>
          <ac:picMkLst>
            <pc:docMk/>
            <pc:sldMk cId="1273227691" sldId="722"/>
            <ac:picMk id="5" creationId="{5C445B79-E2E5-4CD3-A39E-6B1ECBCFCD84}"/>
          </ac:picMkLst>
        </pc:picChg>
      </pc:sldChg>
      <pc:sldChg chg="addSp delSp modSp new mod modAnim">
        <pc:chgData name="Tom Perry" userId="6ada2c22-938a-4910-92b9-b2c8808efd43" providerId="ADAL" clId="{7B17C969-8B8D-4D94-A37D-B58E164F43BE}" dt="2022-03-18T21:06:19.499" v="12604"/>
        <pc:sldMkLst>
          <pc:docMk/>
          <pc:sldMk cId="3964508729" sldId="723"/>
        </pc:sldMkLst>
        <pc:spChg chg="add del mod">
          <ac:chgData name="Tom Perry" userId="6ada2c22-938a-4910-92b9-b2c8808efd43" providerId="ADAL" clId="{7B17C969-8B8D-4D94-A37D-B58E164F43BE}" dt="2022-03-14T10:10:10.442" v="12162" actId="478"/>
          <ac:spMkLst>
            <pc:docMk/>
            <pc:sldMk cId="3964508729" sldId="723"/>
            <ac:spMk id="2" creationId="{64A31D90-C2F8-444A-8D8B-981730B936A8}"/>
          </ac:spMkLst>
        </pc:spChg>
        <pc:spChg chg="add mod">
          <ac:chgData name="Tom Perry" userId="6ada2c22-938a-4910-92b9-b2c8808efd43" providerId="ADAL" clId="{7B17C969-8B8D-4D94-A37D-B58E164F43BE}" dt="2022-03-18T21:05:51.249" v="12599" actId="1076"/>
          <ac:spMkLst>
            <pc:docMk/>
            <pc:sldMk cId="3964508729" sldId="723"/>
            <ac:spMk id="4" creationId="{9BB8C41E-EF0A-42DD-A773-103BF75ED5FC}"/>
          </ac:spMkLst>
        </pc:spChg>
        <pc:spChg chg="add mod">
          <ac:chgData name="Tom Perry" userId="6ada2c22-938a-4910-92b9-b2c8808efd43" providerId="ADAL" clId="{7B17C969-8B8D-4D94-A37D-B58E164F43BE}" dt="2022-03-18T21:05:51.249" v="12599" actId="1076"/>
          <ac:spMkLst>
            <pc:docMk/>
            <pc:sldMk cId="3964508729" sldId="723"/>
            <ac:spMk id="6" creationId="{C63330D2-C8B5-4FB6-B516-BFC24699CA68}"/>
          </ac:spMkLst>
        </pc:spChg>
        <pc:spChg chg="add mod">
          <ac:chgData name="Tom Perry" userId="6ada2c22-938a-4910-92b9-b2c8808efd43" providerId="ADAL" clId="{7B17C969-8B8D-4D94-A37D-B58E164F43BE}" dt="2022-03-18T21:05:51.249" v="12599" actId="1076"/>
          <ac:spMkLst>
            <pc:docMk/>
            <pc:sldMk cId="3964508729" sldId="723"/>
            <ac:spMk id="7" creationId="{08344F8E-FA28-4921-9906-27590BF4ABCD}"/>
          </ac:spMkLst>
        </pc:spChg>
        <pc:spChg chg="mod">
          <ac:chgData name="Tom Perry" userId="6ada2c22-938a-4910-92b9-b2c8808efd43" providerId="ADAL" clId="{7B17C969-8B8D-4D94-A37D-B58E164F43BE}" dt="2022-03-18T21:05:57.532" v="12602" actId="1076"/>
          <ac:spMkLst>
            <pc:docMk/>
            <pc:sldMk cId="3964508729" sldId="723"/>
            <ac:spMk id="11" creationId="{B5AF1588-6B06-45F9-853C-800BB163CBEA}"/>
          </ac:spMkLst>
        </pc:spChg>
        <pc:grpChg chg="add mod">
          <ac:chgData name="Tom Perry" userId="6ada2c22-938a-4910-92b9-b2c8808efd43" providerId="ADAL" clId="{7B17C969-8B8D-4D94-A37D-B58E164F43BE}" dt="2022-03-18T21:05:57.532" v="12602" actId="1076"/>
          <ac:grpSpMkLst>
            <pc:docMk/>
            <pc:sldMk cId="3964508729" sldId="723"/>
            <ac:grpSpMk id="8" creationId="{4DB0B5C1-BF9B-46BC-BF5F-D32DCC78AF32}"/>
          </ac:grpSpMkLst>
        </pc:grpChg>
        <pc:graphicFrameChg chg="add del mod modGraphic">
          <ac:chgData name="Tom Perry" userId="6ada2c22-938a-4910-92b9-b2c8808efd43" providerId="ADAL" clId="{7B17C969-8B8D-4D94-A37D-B58E164F43BE}" dt="2022-03-13T18:03:52.162" v="8366" actId="478"/>
          <ac:graphicFrameMkLst>
            <pc:docMk/>
            <pc:sldMk cId="3964508729" sldId="723"/>
            <ac:graphicFrameMk id="2" creationId="{2C7CAE03-F8D8-400C-B25E-87EBA5C8F120}"/>
          </ac:graphicFrameMkLst>
        </pc:graphicFrameChg>
        <pc:graphicFrameChg chg="add mod modGraphic">
          <ac:chgData name="Tom Perry" userId="6ada2c22-938a-4910-92b9-b2c8808efd43" providerId="ADAL" clId="{7B17C969-8B8D-4D94-A37D-B58E164F43BE}" dt="2022-03-18T21:05:51.249" v="12599" actId="1076"/>
          <ac:graphicFrameMkLst>
            <pc:docMk/>
            <pc:sldMk cId="3964508729" sldId="723"/>
            <ac:graphicFrameMk id="3" creationId="{A8676971-0A92-477E-9C51-D0C1B0C9F719}"/>
          </ac:graphicFrameMkLst>
        </pc:graphicFrameChg>
        <pc:graphicFrameChg chg="add mod">
          <ac:chgData name="Tom Perry" userId="6ada2c22-938a-4910-92b9-b2c8808efd43" providerId="ADAL" clId="{7B17C969-8B8D-4D94-A37D-B58E164F43BE}" dt="2022-03-18T21:05:51.249" v="12599" actId="1076"/>
          <ac:graphicFrameMkLst>
            <pc:docMk/>
            <pc:sldMk cId="3964508729" sldId="723"/>
            <ac:graphicFrameMk id="5" creationId="{8FAAC7C1-A679-4AA1-BF51-A1D99320DF88}"/>
          </ac:graphicFrameMkLst>
        </pc:graphicFrameChg>
        <pc:picChg chg="mod">
          <ac:chgData name="Tom Perry" userId="6ada2c22-938a-4910-92b9-b2c8808efd43" providerId="ADAL" clId="{7B17C969-8B8D-4D94-A37D-B58E164F43BE}" dt="2022-03-18T21:05:57.532" v="12602" actId="1076"/>
          <ac:picMkLst>
            <pc:docMk/>
            <pc:sldMk cId="3964508729" sldId="723"/>
            <ac:picMk id="9" creationId="{48344032-D54F-4CB4-992B-D285DBC1932D}"/>
          </ac:picMkLst>
        </pc:picChg>
        <pc:picChg chg="mod">
          <ac:chgData name="Tom Perry" userId="6ada2c22-938a-4910-92b9-b2c8808efd43" providerId="ADAL" clId="{7B17C969-8B8D-4D94-A37D-B58E164F43BE}" dt="2022-03-18T21:05:57.532" v="12602" actId="1076"/>
          <ac:picMkLst>
            <pc:docMk/>
            <pc:sldMk cId="3964508729" sldId="723"/>
            <ac:picMk id="10" creationId="{2310125F-EADA-4C78-9161-5BFE17858A04}"/>
          </ac:picMkLst>
        </pc:picChg>
      </pc:sldChg>
      <pc:sldChg chg="addSp delSp modSp new del mod modClrScheme chgLayout">
        <pc:chgData name="Tom Perry" userId="6ada2c22-938a-4910-92b9-b2c8808efd43" providerId="ADAL" clId="{7B17C969-8B8D-4D94-A37D-B58E164F43BE}" dt="2022-03-13T21:03:14.905" v="9918" actId="47"/>
        <pc:sldMkLst>
          <pc:docMk/>
          <pc:sldMk cId="1098434508" sldId="724"/>
        </pc:sldMkLst>
        <pc:spChg chg="mod">
          <ac:chgData name="Tom Perry" userId="6ada2c22-938a-4910-92b9-b2c8808efd43" providerId="ADAL" clId="{7B17C969-8B8D-4D94-A37D-B58E164F43BE}" dt="2022-03-13T18:33:48.971" v="8678" actId="26606"/>
          <ac:spMkLst>
            <pc:docMk/>
            <pc:sldMk cId="1098434508" sldId="724"/>
            <ac:spMk id="2" creationId="{28C86C60-6603-46FA-B486-8DF71651C697}"/>
          </ac:spMkLst>
        </pc:spChg>
        <pc:spChg chg="add del mod">
          <ac:chgData name="Tom Perry" userId="6ada2c22-938a-4910-92b9-b2c8808efd43" providerId="ADAL" clId="{7B17C969-8B8D-4D94-A37D-B58E164F43BE}" dt="2022-03-13T18:27:17.239" v="8662" actId="478"/>
          <ac:spMkLst>
            <pc:docMk/>
            <pc:sldMk cId="1098434508" sldId="724"/>
            <ac:spMk id="3" creationId="{C1E54299-A31D-4CB4-B237-FD42B6FF341E}"/>
          </ac:spMkLst>
        </pc:spChg>
        <pc:spChg chg="add del mod">
          <ac:chgData name="Tom Perry" userId="6ada2c22-938a-4910-92b9-b2c8808efd43" providerId="ADAL" clId="{7B17C969-8B8D-4D94-A37D-B58E164F43BE}" dt="2022-03-13T18:31:13.483" v="8675" actId="478"/>
          <ac:spMkLst>
            <pc:docMk/>
            <pc:sldMk cId="1098434508" sldId="724"/>
            <ac:spMk id="6" creationId="{0C392EC2-0B9C-4FC2-81BF-9874D397DD39}"/>
          </ac:spMkLst>
        </pc:spChg>
        <pc:spChg chg="add mod">
          <ac:chgData name="Tom Perry" userId="6ada2c22-938a-4910-92b9-b2c8808efd43" providerId="ADAL" clId="{7B17C969-8B8D-4D94-A37D-B58E164F43BE}" dt="2022-03-13T18:44:45.838" v="8823" actId="1076"/>
          <ac:spMkLst>
            <pc:docMk/>
            <pc:sldMk cId="1098434508" sldId="724"/>
            <ac:spMk id="9" creationId="{9CA0FC48-D236-443F-B849-6C51B1F999E9}"/>
          </ac:spMkLst>
        </pc:spChg>
        <pc:spChg chg="add mod">
          <ac:chgData name="Tom Perry" userId="6ada2c22-938a-4910-92b9-b2c8808efd43" providerId="ADAL" clId="{7B17C969-8B8D-4D94-A37D-B58E164F43BE}" dt="2022-03-13T18:44:41.331" v="8821" actId="1076"/>
          <ac:spMkLst>
            <pc:docMk/>
            <pc:sldMk cId="1098434508" sldId="724"/>
            <ac:spMk id="10" creationId="{36A664F1-5060-434E-AF56-1BA445AF7AF1}"/>
          </ac:spMkLst>
        </pc:spChg>
        <pc:spChg chg="add mod">
          <ac:chgData name="Tom Perry" userId="6ada2c22-938a-4910-92b9-b2c8808efd43" providerId="ADAL" clId="{7B17C969-8B8D-4D94-A37D-B58E164F43BE}" dt="2022-03-13T18:44:21.427" v="8817" actId="1076"/>
          <ac:spMkLst>
            <pc:docMk/>
            <pc:sldMk cId="1098434508" sldId="724"/>
            <ac:spMk id="11" creationId="{A0226764-26E0-4A09-8484-EEBF7CB39803}"/>
          </ac:spMkLst>
        </pc:spChg>
        <pc:spChg chg="add del mod">
          <ac:chgData name="Tom Perry" userId="6ada2c22-938a-4910-92b9-b2c8808efd43" providerId="ADAL" clId="{7B17C969-8B8D-4D94-A37D-B58E164F43BE}" dt="2022-03-13T18:35:51.396" v="8738" actId="478"/>
          <ac:spMkLst>
            <pc:docMk/>
            <pc:sldMk cId="1098434508" sldId="724"/>
            <ac:spMk id="12" creationId="{9116544F-4B28-4A0E-8FFB-2571A4CF15B3}"/>
          </ac:spMkLst>
        </pc:spChg>
        <pc:spChg chg="add mod">
          <ac:chgData name="Tom Perry" userId="6ada2c22-938a-4910-92b9-b2c8808efd43" providerId="ADAL" clId="{7B17C969-8B8D-4D94-A37D-B58E164F43BE}" dt="2022-03-13T18:44:19.790" v="8816" actId="1076"/>
          <ac:spMkLst>
            <pc:docMk/>
            <pc:sldMk cId="1098434508" sldId="724"/>
            <ac:spMk id="13" creationId="{7C66472A-CCA2-4B18-A734-218DADAB8F18}"/>
          </ac:spMkLst>
        </pc:spChg>
        <pc:spChg chg="add mod">
          <ac:chgData name="Tom Perry" userId="6ada2c22-938a-4910-92b9-b2c8808efd43" providerId="ADAL" clId="{7B17C969-8B8D-4D94-A37D-B58E164F43BE}" dt="2022-03-13T18:47:01.010" v="8853" actId="207"/>
          <ac:spMkLst>
            <pc:docMk/>
            <pc:sldMk cId="1098434508" sldId="724"/>
            <ac:spMk id="14" creationId="{753FA14E-B010-44AE-8940-90F49AE2D621}"/>
          </ac:spMkLst>
        </pc:spChg>
        <pc:picChg chg="add del mod">
          <ac:chgData name="Tom Perry" userId="6ada2c22-938a-4910-92b9-b2c8808efd43" providerId="ADAL" clId="{7B17C969-8B8D-4D94-A37D-B58E164F43BE}" dt="2022-03-13T18:31:51.176" v="8676" actId="478"/>
          <ac:picMkLst>
            <pc:docMk/>
            <pc:sldMk cId="1098434508" sldId="724"/>
            <ac:picMk id="5" creationId="{55687638-F966-4DB0-B5DA-676BAB380471}"/>
          </ac:picMkLst>
        </pc:picChg>
        <pc:picChg chg="add mod">
          <ac:chgData name="Tom Perry" userId="6ada2c22-938a-4910-92b9-b2c8808efd43" providerId="ADAL" clId="{7B17C969-8B8D-4D94-A37D-B58E164F43BE}" dt="2022-03-13T18:34:59.489" v="8687" actId="1076"/>
          <ac:picMkLst>
            <pc:docMk/>
            <pc:sldMk cId="1098434508" sldId="724"/>
            <ac:picMk id="8" creationId="{36B2B5B6-41A5-4A6B-A712-715949FFFAF7}"/>
          </ac:picMkLst>
        </pc:picChg>
      </pc:sldChg>
      <pc:sldChg chg="add del">
        <pc:chgData name="Tom Perry" userId="6ada2c22-938a-4910-92b9-b2c8808efd43" providerId="ADAL" clId="{7B17C969-8B8D-4D94-A37D-B58E164F43BE}" dt="2022-03-13T18:13:42.143" v="8538" actId="47"/>
        <pc:sldMkLst>
          <pc:docMk/>
          <pc:sldMk cId="4191132481" sldId="724"/>
        </pc:sldMkLst>
      </pc:sldChg>
      <pc:sldChg chg="modSp add mod modNotesTx">
        <pc:chgData name="Tom Perry" userId="6ada2c22-938a-4910-92b9-b2c8808efd43" providerId="ADAL" clId="{7B17C969-8B8D-4D94-A37D-B58E164F43BE}" dt="2022-03-13T19:52:11.050" v="8998" actId="1076"/>
        <pc:sldMkLst>
          <pc:docMk/>
          <pc:sldMk cId="3680705802" sldId="725"/>
        </pc:sldMkLst>
        <pc:spChg chg="mod">
          <ac:chgData name="Tom Perry" userId="6ada2c22-938a-4910-92b9-b2c8808efd43" providerId="ADAL" clId="{7B17C969-8B8D-4D94-A37D-B58E164F43BE}" dt="2022-03-13T19:52:11.050" v="8998" actId="1076"/>
          <ac:spMkLst>
            <pc:docMk/>
            <pc:sldMk cId="3680705802" sldId="725"/>
            <ac:spMk id="5" creationId="{6D9A6436-B561-40FE-AB6C-99F45C25EE19}"/>
          </ac:spMkLst>
        </pc:spChg>
      </pc:sldChg>
      <pc:sldChg chg="add del">
        <pc:chgData name="Tom Perry" userId="6ada2c22-938a-4910-92b9-b2c8808efd43" providerId="ADAL" clId="{7B17C969-8B8D-4D94-A37D-B58E164F43BE}" dt="2022-03-13T21:19:38.615" v="10046" actId="47"/>
        <pc:sldMkLst>
          <pc:docMk/>
          <pc:sldMk cId="102828617" sldId="726"/>
        </pc:sldMkLst>
      </pc:sldChg>
      <pc:sldChg chg="addSp delSp modSp add mod modClrScheme chgLayout">
        <pc:chgData name="Tom Perry" userId="6ada2c22-938a-4910-92b9-b2c8808efd43" providerId="ADAL" clId="{7B17C969-8B8D-4D94-A37D-B58E164F43BE}" dt="2022-03-13T22:03:27.749" v="10639" actId="1076"/>
        <pc:sldMkLst>
          <pc:docMk/>
          <pc:sldMk cId="2329101613" sldId="727"/>
        </pc:sldMkLst>
        <pc:spChg chg="add mod">
          <ac:chgData name="Tom Perry" userId="6ada2c22-938a-4910-92b9-b2c8808efd43" providerId="ADAL" clId="{7B17C969-8B8D-4D94-A37D-B58E164F43BE}" dt="2022-03-13T22:03:27.749" v="10639" actId="1076"/>
          <ac:spMkLst>
            <pc:docMk/>
            <pc:sldMk cId="2329101613" sldId="727"/>
            <ac:spMk id="5" creationId="{CEAA22DB-163E-4DE0-9927-C8B168E8DBB9}"/>
          </ac:spMkLst>
        </pc:spChg>
        <pc:picChg chg="del">
          <ac:chgData name="Tom Perry" userId="6ada2c22-938a-4910-92b9-b2c8808efd43" providerId="ADAL" clId="{7B17C969-8B8D-4D94-A37D-B58E164F43BE}" dt="2022-03-13T22:02:17.926" v="10471" actId="478"/>
          <ac:picMkLst>
            <pc:docMk/>
            <pc:sldMk cId="2329101613" sldId="727"/>
            <ac:picMk id="3" creationId="{B5DB5E8F-41D0-4976-8E51-2AA8FCDB3FC9}"/>
          </ac:picMkLst>
        </pc:picChg>
        <pc:picChg chg="add">
          <ac:chgData name="Tom Perry" userId="6ada2c22-938a-4910-92b9-b2c8808efd43" providerId="ADAL" clId="{7B17C969-8B8D-4D94-A37D-B58E164F43BE}" dt="2022-03-13T22:02:18.182" v="10472" actId="22"/>
          <ac:picMkLst>
            <pc:docMk/>
            <pc:sldMk cId="2329101613" sldId="727"/>
            <ac:picMk id="4" creationId="{015AE012-66AD-44C7-90FC-12730CF4E350}"/>
          </ac:picMkLst>
        </pc:picChg>
      </pc:sldChg>
      <pc:sldChg chg="addSp modSp add mod modAnim">
        <pc:chgData name="Tom Perry" userId="6ada2c22-938a-4910-92b9-b2c8808efd43" providerId="ADAL" clId="{7B17C969-8B8D-4D94-A37D-B58E164F43BE}" dt="2022-03-14T10:04:17.222" v="12093"/>
        <pc:sldMkLst>
          <pc:docMk/>
          <pc:sldMk cId="106944899" sldId="728"/>
        </pc:sldMkLst>
        <pc:spChg chg="mod">
          <ac:chgData name="Tom Perry" userId="6ada2c22-938a-4910-92b9-b2c8808efd43" providerId="ADAL" clId="{7B17C969-8B8D-4D94-A37D-B58E164F43BE}" dt="2022-03-13T22:00:15.560" v="10468" actId="20577"/>
          <ac:spMkLst>
            <pc:docMk/>
            <pc:sldMk cId="106944899" sldId="728"/>
            <ac:spMk id="2" creationId="{4BA4EF4C-3929-461B-AC0B-8769665EDA55}"/>
          </ac:spMkLst>
        </pc:spChg>
        <pc:spChg chg="add mod">
          <ac:chgData name="Tom Perry" userId="6ada2c22-938a-4910-92b9-b2c8808efd43" providerId="ADAL" clId="{7B17C969-8B8D-4D94-A37D-B58E164F43BE}" dt="2022-03-14T10:04:12.936" v="12092"/>
          <ac:spMkLst>
            <pc:docMk/>
            <pc:sldMk cId="106944899" sldId="728"/>
            <ac:spMk id="4" creationId="{5B562D1E-E9C9-4654-AA93-6A1B215C849C}"/>
          </ac:spMkLst>
        </pc:spChg>
      </pc:sldChg>
      <pc:sldChg chg="addSp modSp add mod">
        <pc:chgData name="Tom Perry" userId="6ada2c22-938a-4910-92b9-b2c8808efd43" providerId="ADAL" clId="{7B17C969-8B8D-4D94-A37D-B58E164F43BE}" dt="2022-03-14T10:04:23.281" v="12094"/>
        <pc:sldMkLst>
          <pc:docMk/>
          <pc:sldMk cId="3150266236" sldId="729"/>
        </pc:sldMkLst>
        <pc:spChg chg="mod">
          <ac:chgData name="Tom Perry" userId="6ada2c22-938a-4910-92b9-b2c8808efd43" providerId="ADAL" clId="{7B17C969-8B8D-4D94-A37D-B58E164F43BE}" dt="2022-03-13T22:00:31.582" v="10470"/>
          <ac:spMkLst>
            <pc:docMk/>
            <pc:sldMk cId="3150266236" sldId="729"/>
            <ac:spMk id="2" creationId="{4BA4EF4C-3929-461B-AC0B-8769665EDA55}"/>
          </ac:spMkLst>
        </pc:spChg>
        <pc:spChg chg="add mod">
          <ac:chgData name="Tom Perry" userId="6ada2c22-938a-4910-92b9-b2c8808efd43" providerId="ADAL" clId="{7B17C969-8B8D-4D94-A37D-B58E164F43BE}" dt="2022-03-14T10:04:23.281" v="12094"/>
          <ac:spMkLst>
            <pc:docMk/>
            <pc:sldMk cId="3150266236" sldId="729"/>
            <ac:spMk id="4" creationId="{AE90D59F-4397-4529-BF30-693FAFC93405}"/>
          </ac:spMkLst>
        </pc:spChg>
      </pc:sldChg>
      <pc:sldChg chg="modSp add del mod">
        <pc:chgData name="Tom Perry" userId="6ada2c22-938a-4910-92b9-b2c8808efd43" providerId="ADAL" clId="{7B17C969-8B8D-4D94-A37D-B58E164F43BE}" dt="2022-03-18T20:51:20.062" v="12534"/>
        <pc:sldMkLst>
          <pc:docMk/>
          <pc:sldMk cId="1143606805" sldId="730"/>
        </pc:sldMkLst>
        <pc:spChg chg="mod">
          <ac:chgData name="Tom Perry" userId="6ada2c22-938a-4910-92b9-b2c8808efd43" providerId="ADAL" clId="{7B17C969-8B8D-4D94-A37D-B58E164F43BE}" dt="2022-03-18T20:51:20.062" v="12534"/>
          <ac:spMkLst>
            <pc:docMk/>
            <pc:sldMk cId="1143606805" sldId="730"/>
            <ac:spMk id="2" creationId="{4BA4EF4C-3929-461B-AC0B-8769665EDA55}"/>
          </ac:spMkLst>
        </pc:spChg>
      </pc:sldChg>
      <pc:sldChg chg="new del">
        <pc:chgData name="Tom Perry" userId="6ada2c22-938a-4910-92b9-b2c8808efd43" providerId="ADAL" clId="{7B17C969-8B8D-4D94-A37D-B58E164F43BE}" dt="2022-03-13T22:18:47.227" v="10916" actId="680"/>
        <pc:sldMkLst>
          <pc:docMk/>
          <pc:sldMk cId="2468939571" sldId="730"/>
        </pc:sldMkLst>
      </pc:sldChg>
      <pc:sldMasterChg chg="delSldLayout">
        <pc:chgData name="Tom Perry" userId="6ada2c22-938a-4910-92b9-b2c8808efd43" providerId="ADAL" clId="{7B17C969-8B8D-4D94-A37D-B58E164F43BE}" dt="2022-03-13T18:14:08.170" v="8540" actId="47"/>
        <pc:sldMasterMkLst>
          <pc:docMk/>
          <pc:sldMasterMk cId="691100897" sldId="2147483703"/>
        </pc:sldMasterMkLst>
        <pc:sldLayoutChg chg="del">
          <pc:chgData name="Tom Perry" userId="6ada2c22-938a-4910-92b9-b2c8808efd43" providerId="ADAL" clId="{7B17C969-8B8D-4D94-A37D-B58E164F43BE}" dt="2022-03-13T18:14:08.170" v="8540" actId="47"/>
          <pc:sldLayoutMkLst>
            <pc:docMk/>
            <pc:sldMasterMk cId="691100897" sldId="2147483703"/>
            <pc:sldLayoutMk cId="2089665623" sldId="2147483740"/>
          </pc:sldLayoutMkLst>
        </pc:sldLayoutChg>
      </pc:sldMasterChg>
    </pc:docChg>
  </pc:docChgLst>
  <pc:docChgLst>
    <pc:chgData name="Perry, Tom" userId="6ada2c22-938a-4910-92b9-b2c8808efd43" providerId="ADAL" clId="{E4FA0B59-0D8D-2C4D-843E-C7F1103A0EE4}"/>
    <pc:docChg chg="undo custSel modSld">
      <pc:chgData name="Perry, Tom" userId="6ada2c22-938a-4910-92b9-b2c8808efd43" providerId="ADAL" clId="{E4FA0B59-0D8D-2C4D-843E-C7F1103A0EE4}" dt="2022-03-19T07:49:04.182" v="715" actId="20577"/>
      <pc:docMkLst>
        <pc:docMk/>
      </pc:docMkLst>
      <pc:sldChg chg="modNotesTx">
        <pc:chgData name="Perry, Tom" userId="6ada2c22-938a-4910-92b9-b2c8808efd43" providerId="ADAL" clId="{E4FA0B59-0D8D-2C4D-843E-C7F1103A0EE4}" dt="2022-03-19T07:12:04.259" v="607" actId="20577"/>
        <pc:sldMkLst>
          <pc:docMk/>
          <pc:sldMk cId="3879886727" sldId="281"/>
        </pc:sldMkLst>
      </pc:sldChg>
      <pc:sldChg chg="addSp delSp modSp">
        <pc:chgData name="Perry, Tom" userId="6ada2c22-938a-4910-92b9-b2c8808efd43" providerId="ADAL" clId="{E4FA0B59-0D8D-2C4D-843E-C7F1103A0EE4}" dt="2022-03-19T07:49:04.182" v="715" actId="20577"/>
        <pc:sldMkLst>
          <pc:docMk/>
          <pc:sldMk cId="4001511458" sldId="312"/>
        </pc:sldMkLst>
        <pc:spChg chg="add del">
          <ac:chgData name="Perry, Tom" userId="6ada2c22-938a-4910-92b9-b2c8808efd43" providerId="ADAL" clId="{E4FA0B59-0D8D-2C4D-843E-C7F1103A0EE4}" dt="2022-03-19T07:48:09.507" v="689" actId="22"/>
          <ac:spMkLst>
            <pc:docMk/>
            <pc:sldMk cId="4001511458" sldId="312"/>
            <ac:spMk id="11" creationId="{48F1C555-54E2-E641-BFEE-130E0EDCC97A}"/>
          </ac:spMkLst>
        </pc:spChg>
        <pc:graphicFrameChg chg="modGraphic">
          <ac:chgData name="Perry, Tom" userId="6ada2c22-938a-4910-92b9-b2c8808efd43" providerId="ADAL" clId="{E4FA0B59-0D8D-2C4D-843E-C7F1103A0EE4}" dt="2022-03-19T07:49:04.182" v="715" actId="20577"/>
          <ac:graphicFrameMkLst>
            <pc:docMk/>
            <pc:sldMk cId="4001511458" sldId="312"/>
            <ac:graphicFrameMk id="9" creationId="{C497FDF9-63A9-4CF2-AC97-838E11B0C49C}"/>
          </ac:graphicFrameMkLst>
        </pc:graphicFrameChg>
      </pc:sldChg>
      <pc:sldChg chg="modSp">
        <pc:chgData name="Perry, Tom" userId="6ada2c22-938a-4910-92b9-b2c8808efd43" providerId="ADAL" clId="{E4FA0B59-0D8D-2C4D-843E-C7F1103A0EE4}" dt="2022-03-19T07:29:31.813" v="668" actId="5793"/>
        <pc:sldMkLst>
          <pc:docMk/>
          <pc:sldMk cId="372100448" sldId="354"/>
        </pc:sldMkLst>
        <pc:spChg chg="mod">
          <ac:chgData name="Perry, Tom" userId="6ada2c22-938a-4910-92b9-b2c8808efd43" providerId="ADAL" clId="{E4FA0B59-0D8D-2C4D-843E-C7F1103A0EE4}" dt="2022-03-19T07:29:31.813" v="668" actId="5793"/>
          <ac:spMkLst>
            <pc:docMk/>
            <pc:sldMk cId="372100448" sldId="354"/>
            <ac:spMk id="3" creationId="{00000000-0000-0000-0000-000000000000}"/>
          </ac:spMkLst>
        </pc:spChg>
      </pc:sldChg>
      <pc:sldChg chg="modNotesTx">
        <pc:chgData name="Perry, Tom" userId="6ada2c22-938a-4910-92b9-b2c8808efd43" providerId="ADAL" clId="{E4FA0B59-0D8D-2C4D-843E-C7F1103A0EE4}" dt="2022-03-19T07:09:05.142" v="590" actId="20577"/>
        <pc:sldMkLst>
          <pc:docMk/>
          <pc:sldMk cId="1199206455" sldId="705"/>
        </pc:sldMkLst>
      </pc:sldChg>
      <pc:sldChg chg="modNotesTx">
        <pc:chgData name="Perry, Tom" userId="6ada2c22-938a-4910-92b9-b2c8808efd43" providerId="ADAL" clId="{E4FA0B59-0D8D-2C4D-843E-C7F1103A0EE4}" dt="2022-03-19T07:46:34.135" v="687" actId="20577"/>
        <pc:sldMkLst>
          <pc:docMk/>
          <pc:sldMk cId="1567287906" sldId="708"/>
        </pc:sldMkLst>
      </pc:sldChg>
    </pc:docChg>
  </pc:docChgLst>
  <pc:docChgLst>
    <pc:chgData name="Tom Perry" userId="6ada2c22-938a-4910-92b9-b2c8808efd43" providerId="ADAL" clId="{0EBD4A61-AB76-4C0A-B688-81977F867CEE}"/>
    <pc:docChg chg="undo redo custSel addSld delSld modSld">
      <pc:chgData name="Tom Perry" userId="6ada2c22-938a-4910-92b9-b2c8808efd43" providerId="ADAL" clId="{0EBD4A61-AB76-4C0A-B688-81977F867CEE}" dt="2021-11-15T14:30:19.014" v="2246" actId="47"/>
      <pc:docMkLst>
        <pc:docMk/>
      </pc:docMkLst>
      <pc:sldChg chg="addSp delSp modSp mod modNotesTx">
        <pc:chgData name="Tom Perry" userId="6ada2c22-938a-4910-92b9-b2c8808efd43" providerId="ADAL" clId="{0EBD4A61-AB76-4C0A-B688-81977F867CEE}" dt="2021-11-15T14:28:04.007" v="2234" actId="20577"/>
        <pc:sldMkLst>
          <pc:docMk/>
          <pc:sldMk cId="303447833" sldId="256"/>
        </pc:sldMkLst>
        <pc:spChg chg="mod">
          <ac:chgData name="Tom Perry" userId="6ada2c22-938a-4910-92b9-b2c8808efd43" providerId="ADAL" clId="{0EBD4A61-AB76-4C0A-B688-81977F867CEE}" dt="2021-11-15T13:29:23.767" v="90" actId="1076"/>
          <ac:spMkLst>
            <pc:docMk/>
            <pc:sldMk cId="303447833" sldId="256"/>
            <ac:spMk id="2" creationId="{05AE58C4-CD99-4F5F-9C40-22DA7881AC54}"/>
          </ac:spMkLst>
        </pc:spChg>
        <pc:spChg chg="del">
          <ac:chgData name="Tom Perry" userId="6ada2c22-938a-4910-92b9-b2c8808efd43" providerId="ADAL" clId="{0EBD4A61-AB76-4C0A-B688-81977F867CEE}" dt="2021-11-15T13:29:09.727" v="88" actId="478"/>
          <ac:spMkLst>
            <pc:docMk/>
            <pc:sldMk cId="303447833" sldId="256"/>
            <ac:spMk id="3" creationId="{E64371FE-5C6E-4F0D-A095-F322559490CB}"/>
          </ac:spMkLst>
        </pc:spChg>
        <pc:spChg chg="add del mod">
          <ac:chgData name="Tom Perry" userId="6ada2c22-938a-4910-92b9-b2c8808efd43" providerId="ADAL" clId="{0EBD4A61-AB76-4C0A-B688-81977F867CEE}" dt="2021-11-15T13:29:19.777" v="89" actId="478"/>
          <ac:spMkLst>
            <pc:docMk/>
            <pc:sldMk cId="303447833" sldId="256"/>
            <ac:spMk id="5" creationId="{23283BD5-C9FC-4C40-9C79-F63DF1480D7B}"/>
          </ac:spMkLst>
        </pc:spChg>
        <pc:spChg chg="mod">
          <ac:chgData name="Tom Perry" userId="6ada2c22-938a-4910-92b9-b2c8808efd43" providerId="ADAL" clId="{0EBD4A61-AB76-4C0A-B688-81977F867CEE}" dt="2021-11-15T13:29:54.769" v="180" actId="20577"/>
          <ac:spMkLst>
            <pc:docMk/>
            <pc:sldMk cId="303447833" sldId="256"/>
            <ac:spMk id="6" creationId="{73FE1A84-D0DD-49D2-9FEA-AFF36C6E7919}"/>
          </ac:spMkLst>
        </pc:spChg>
        <pc:spChg chg="mod">
          <ac:chgData name="Tom Perry" userId="6ada2c22-938a-4910-92b9-b2c8808efd43" providerId="ADAL" clId="{0EBD4A61-AB76-4C0A-B688-81977F867CEE}" dt="2021-11-15T13:30:09.841" v="187" actId="20577"/>
          <ac:spMkLst>
            <pc:docMk/>
            <pc:sldMk cId="303447833" sldId="256"/>
            <ac:spMk id="7" creationId="{00000000-0000-0000-0000-000000000000}"/>
          </ac:spMkLst>
        </pc:spChg>
      </pc:sldChg>
      <pc:sldChg chg="del">
        <pc:chgData name="Tom Perry" userId="6ada2c22-938a-4910-92b9-b2c8808efd43" providerId="ADAL" clId="{0EBD4A61-AB76-4C0A-B688-81977F867CEE}" dt="2021-11-15T13:28:23.842" v="0" actId="47"/>
        <pc:sldMkLst>
          <pc:docMk/>
          <pc:sldMk cId="2753635993" sldId="261"/>
        </pc:sldMkLst>
      </pc:sldChg>
      <pc:sldChg chg="del">
        <pc:chgData name="Tom Perry" userId="6ada2c22-938a-4910-92b9-b2c8808efd43" providerId="ADAL" clId="{0EBD4A61-AB76-4C0A-B688-81977F867CEE}" dt="2021-11-15T13:28:23.842" v="0" actId="47"/>
        <pc:sldMkLst>
          <pc:docMk/>
          <pc:sldMk cId="1936585659" sldId="263"/>
        </pc:sldMkLst>
      </pc:sldChg>
      <pc:sldChg chg="del">
        <pc:chgData name="Tom Perry" userId="6ada2c22-938a-4910-92b9-b2c8808efd43" providerId="ADAL" clId="{0EBD4A61-AB76-4C0A-B688-81977F867CEE}" dt="2021-11-15T13:28:23.842" v="0" actId="47"/>
        <pc:sldMkLst>
          <pc:docMk/>
          <pc:sldMk cId="1318176805" sldId="264"/>
        </pc:sldMkLst>
      </pc:sldChg>
      <pc:sldChg chg="del">
        <pc:chgData name="Tom Perry" userId="6ada2c22-938a-4910-92b9-b2c8808efd43" providerId="ADAL" clId="{0EBD4A61-AB76-4C0A-B688-81977F867CEE}" dt="2021-11-15T13:28:23.842" v="0" actId="47"/>
        <pc:sldMkLst>
          <pc:docMk/>
          <pc:sldMk cId="1249559974" sldId="265"/>
        </pc:sldMkLst>
      </pc:sldChg>
      <pc:sldChg chg="del">
        <pc:chgData name="Tom Perry" userId="6ada2c22-938a-4910-92b9-b2c8808efd43" providerId="ADAL" clId="{0EBD4A61-AB76-4C0A-B688-81977F867CEE}" dt="2021-11-15T13:28:23.842" v="0" actId="47"/>
        <pc:sldMkLst>
          <pc:docMk/>
          <pc:sldMk cId="2050458537" sldId="266"/>
        </pc:sldMkLst>
      </pc:sldChg>
      <pc:sldChg chg="del">
        <pc:chgData name="Tom Perry" userId="6ada2c22-938a-4910-92b9-b2c8808efd43" providerId="ADAL" clId="{0EBD4A61-AB76-4C0A-B688-81977F867CEE}" dt="2021-11-15T13:28:23.842" v="0" actId="47"/>
        <pc:sldMkLst>
          <pc:docMk/>
          <pc:sldMk cId="3467614545" sldId="267"/>
        </pc:sldMkLst>
      </pc:sldChg>
      <pc:sldChg chg="del">
        <pc:chgData name="Tom Perry" userId="6ada2c22-938a-4910-92b9-b2c8808efd43" providerId="ADAL" clId="{0EBD4A61-AB76-4C0A-B688-81977F867CEE}" dt="2021-11-15T13:28:23.842" v="0" actId="47"/>
        <pc:sldMkLst>
          <pc:docMk/>
          <pc:sldMk cId="2998665190" sldId="268"/>
        </pc:sldMkLst>
      </pc:sldChg>
      <pc:sldChg chg="del">
        <pc:chgData name="Tom Perry" userId="6ada2c22-938a-4910-92b9-b2c8808efd43" providerId="ADAL" clId="{0EBD4A61-AB76-4C0A-B688-81977F867CEE}" dt="2021-11-15T13:28:23.842" v="0" actId="47"/>
        <pc:sldMkLst>
          <pc:docMk/>
          <pc:sldMk cId="2521069979" sldId="269"/>
        </pc:sldMkLst>
      </pc:sldChg>
      <pc:sldChg chg="del">
        <pc:chgData name="Tom Perry" userId="6ada2c22-938a-4910-92b9-b2c8808efd43" providerId="ADAL" clId="{0EBD4A61-AB76-4C0A-B688-81977F867CEE}" dt="2021-11-15T13:28:23.842" v="0" actId="47"/>
        <pc:sldMkLst>
          <pc:docMk/>
          <pc:sldMk cId="1508298301" sldId="270"/>
        </pc:sldMkLst>
      </pc:sldChg>
      <pc:sldChg chg="del">
        <pc:chgData name="Tom Perry" userId="6ada2c22-938a-4910-92b9-b2c8808efd43" providerId="ADAL" clId="{0EBD4A61-AB76-4C0A-B688-81977F867CEE}" dt="2021-11-15T13:28:23.842" v="0" actId="47"/>
        <pc:sldMkLst>
          <pc:docMk/>
          <pc:sldMk cId="749527810" sldId="271"/>
        </pc:sldMkLst>
      </pc:sldChg>
      <pc:sldChg chg="del">
        <pc:chgData name="Tom Perry" userId="6ada2c22-938a-4910-92b9-b2c8808efd43" providerId="ADAL" clId="{0EBD4A61-AB76-4C0A-B688-81977F867CEE}" dt="2021-11-15T13:28:23.842" v="0" actId="47"/>
        <pc:sldMkLst>
          <pc:docMk/>
          <pc:sldMk cId="3479264838" sldId="272"/>
        </pc:sldMkLst>
      </pc:sldChg>
      <pc:sldChg chg="del">
        <pc:chgData name="Tom Perry" userId="6ada2c22-938a-4910-92b9-b2c8808efd43" providerId="ADAL" clId="{0EBD4A61-AB76-4C0A-B688-81977F867CEE}" dt="2021-11-15T13:28:23.842" v="0" actId="47"/>
        <pc:sldMkLst>
          <pc:docMk/>
          <pc:sldMk cId="2237363326" sldId="274"/>
        </pc:sldMkLst>
      </pc:sldChg>
      <pc:sldChg chg="del">
        <pc:chgData name="Tom Perry" userId="6ada2c22-938a-4910-92b9-b2c8808efd43" providerId="ADAL" clId="{0EBD4A61-AB76-4C0A-B688-81977F867CEE}" dt="2021-11-15T14:30:19.014" v="2246" actId="47"/>
        <pc:sldMkLst>
          <pc:docMk/>
          <pc:sldMk cId="1969407624" sldId="278"/>
        </pc:sldMkLst>
      </pc:sldChg>
      <pc:sldChg chg="addSp modSp mod modAnim">
        <pc:chgData name="Tom Perry" userId="6ada2c22-938a-4910-92b9-b2c8808efd43" providerId="ADAL" clId="{0EBD4A61-AB76-4C0A-B688-81977F867CEE}" dt="2021-11-15T14:29:37.449" v="2245" actId="1076"/>
        <pc:sldMkLst>
          <pc:docMk/>
          <pc:sldMk cId="3406137555" sldId="279"/>
        </pc:sldMkLst>
        <pc:spChg chg="mod">
          <ac:chgData name="Tom Perry" userId="6ada2c22-938a-4910-92b9-b2c8808efd43" providerId="ADAL" clId="{0EBD4A61-AB76-4C0A-B688-81977F867CEE}" dt="2021-11-15T14:28:44.840" v="2235" actId="20577"/>
          <ac:spMkLst>
            <pc:docMk/>
            <pc:sldMk cId="3406137555" sldId="279"/>
            <ac:spMk id="9" creationId="{92DE0B51-6A2B-4E59-AE4D-766E3E6C56FC}"/>
          </ac:spMkLst>
        </pc:spChg>
        <pc:spChg chg="mod">
          <ac:chgData name="Tom Perry" userId="6ada2c22-938a-4910-92b9-b2c8808efd43" providerId="ADAL" clId="{0EBD4A61-AB76-4C0A-B688-81977F867CEE}" dt="2021-11-15T14:28:49.645" v="2236" actId="1076"/>
          <ac:spMkLst>
            <pc:docMk/>
            <pc:sldMk cId="3406137555" sldId="279"/>
            <ac:spMk id="11" creationId="{DE15D1D8-B6B9-4F14-88E6-60CBA39464F4}"/>
          </ac:spMkLst>
        </pc:spChg>
        <pc:spChg chg="mod">
          <ac:chgData name="Tom Perry" userId="6ada2c22-938a-4910-92b9-b2c8808efd43" providerId="ADAL" clId="{0EBD4A61-AB76-4C0A-B688-81977F867CEE}" dt="2021-11-15T14:29:29.679" v="2242" actId="20577"/>
          <ac:spMkLst>
            <pc:docMk/>
            <pc:sldMk cId="3406137555" sldId="279"/>
            <ac:spMk id="14" creationId="{01AAAF8C-BBB3-441E-9701-090B457C6D42}"/>
          </ac:spMkLst>
        </pc:spChg>
        <pc:spChg chg="mod">
          <ac:chgData name="Tom Perry" userId="6ada2c22-938a-4910-92b9-b2c8808efd43" providerId="ADAL" clId="{0EBD4A61-AB76-4C0A-B688-81977F867CEE}" dt="2021-11-15T13:30:59.795" v="235" actId="1076"/>
          <ac:spMkLst>
            <pc:docMk/>
            <pc:sldMk cId="3406137555" sldId="279"/>
            <ac:spMk id="16" creationId="{CCF2092A-7A3E-440B-82A1-89E90A5D78F6}"/>
          </ac:spMkLst>
        </pc:spChg>
        <pc:spChg chg="mod">
          <ac:chgData name="Tom Perry" userId="6ada2c22-938a-4910-92b9-b2c8808efd43" providerId="ADAL" clId="{0EBD4A61-AB76-4C0A-B688-81977F867CEE}" dt="2021-11-15T14:29:37.449" v="2245" actId="1076"/>
          <ac:spMkLst>
            <pc:docMk/>
            <pc:sldMk cId="3406137555" sldId="279"/>
            <ac:spMk id="17" creationId="{F187ADF9-82F4-4916-8240-73314023DC8E}"/>
          </ac:spMkLst>
        </pc:spChg>
        <pc:grpChg chg="add mod">
          <ac:chgData name="Tom Perry" userId="6ada2c22-938a-4910-92b9-b2c8808efd43" providerId="ADAL" clId="{0EBD4A61-AB76-4C0A-B688-81977F867CEE}" dt="2021-11-15T14:28:44.840" v="2235" actId="20577"/>
          <ac:grpSpMkLst>
            <pc:docMk/>
            <pc:sldMk cId="3406137555" sldId="279"/>
            <ac:grpSpMk id="2" creationId="{0FCE0489-0939-46BA-AC2C-6C9386BFBBF0}"/>
          </ac:grpSpMkLst>
        </pc:grpChg>
        <pc:grpChg chg="add mod">
          <ac:chgData name="Tom Perry" userId="6ada2c22-938a-4910-92b9-b2c8808efd43" providerId="ADAL" clId="{0EBD4A61-AB76-4C0A-B688-81977F867CEE}" dt="2021-11-15T14:29:29.679" v="2242" actId="20577"/>
          <ac:grpSpMkLst>
            <pc:docMk/>
            <pc:sldMk cId="3406137555" sldId="279"/>
            <ac:grpSpMk id="3" creationId="{3B1852B3-C1FD-4EAC-8785-999BB8300CB7}"/>
          </ac:grpSpMkLst>
        </pc:grpChg>
      </pc:sldChg>
      <pc:sldChg chg="modSp new mod modAnim">
        <pc:chgData name="Tom Perry" userId="6ada2c22-938a-4910-92b9-b2c8808efd43" providerId="ADAL" clId="{0EBD4A61-AB76-4C0A-B688-81977F867CEE}" dt="2021-11-15T14:27:46.963" v="2232"/>
        <pc:sldMkLst>
          <pc:docMk/>
          <pc:sldMk cId="2861398615" sldId="280"/>
        </pc:sldMkLst>
        <pc:spChg chg="mod">
          <ac:chgData name="Tom Perry" userId="6ada2c22-938a-4910-92b9-b2c8808efd43" providerId="ADAL" clId="{0EBD4A61-AB76-4C0A-B688-81977F867CEE}" dt="2021-11-15T13:48:51.963" v="388" actId="20577"/>
          <ac:spMkLst>
            <pc:docMk/>
            <pc:sldMk cId="2861398615" sldId="280"/>
            <ac:spMk id="2" creationId="{F606AEF7-DAD4-4E76-94DB-022421BFA17C}"/>
          </ac:spMkLst>
        </pc:spChg>
        <pc:spChg chg="mod">
          <ac:chgData name="Tom Perry" userId="6ada2c22-938a-4910-92b9-b2c8808efd43" providerId="ADAL" clId="{0EBD4A61-AB76-4C0A-B688-81977F867CEE}" dt="2021-11-15T14:09:13.145" v="1009" actId="403"/>
          <ac:spMkLst>
            <pc:docMk/>
            <pc:sldMk cId="2861398615" sldId="280"/>
            <ac:spMk id="3" creationId="{FC495877-66AD-471A-B020-36D56F7B3FD0}"/>
          </ac:spMkLst>
        </pc:spChg>
      </pc:sldChg>
      <pc:sldChg chg="del">
        <pc:chgData name="Tom Perry" userId="6ada2c22-938a-4910-92b9-b2c8808efd43" providerId="ADAL" clId="{0EBD4A61-AB76-4C0A-B688-81977F867CEE}" dt="2021-11-15T13:28:23.842" v="0" actId="47"/>
        <pc:sldMkLst>
          <pc:docMk/>
          <pc:sldMk cId="4225539960" sldId="280"/>
        </pc:sldMkLst>
      </pc:sldChg>
      <pc:sldChg chg="modSp new mod modAnim">
        <pc:chgData name="Tom Perry" userId="6ada2c22-938a-4910-92b9-b2c8808efd43" providerId="ADAL" clId="{0EBD4A61-AB76-4C0A-B688-81977F867CEE}" dt="2021-11-15T14:27:53.853" v="2233"/>
        <pc:sldMkLst>
          <pc:docMk/>
          <pc:sldMk cId="398922235" sldId="281"/>
        </pc:sldMkLst>
        <pc:spChg chg="mod">
          <ac:chgData name="Tom Perry" userId="6ada2c22-938a-4910-92b9-b2c8808efd43" providerId="ADAL" clId="{0EBD4A61-AB76-4C0A-B688-81977F867CEE}" dt="2021-11-15T14:14:59.212" v="1375" actId="20577"/>
          <ac:spMkLst>
            <pc:docMk/>
            <pc:sldMk cId="398922235" sldId="281"/>
            <ac:spMk id="2" creationId="{C2C3A731-4638-4149-809C-DADA8E71787A}"/>
          </ac:spMkLst>
        </pc:spChg>
        <pc:spChg chg="mod">
          <ac:chgData name="Tom Perry" userId="6ada2c22-938a-4910-92b9-b2c8808efd43" providerId="ADAL" clId="{0EBD4A61-AB76-4C0A-B688-81977F867CEE}" dt="2021-11-15T14:15:57.142" v="1454" actId="20577"/>
          <ac:spMkLst>
            <pc:docMk/>
            <pc:sldMk cId="398922235" sldId="281"/>
            <ac:spMk id="3" creationId="{90B76A82-2FF4-48C3-B64D-04197D82BD0D}"/>
          </ac:spMkLst>
        </pc:spChg>
      </pc:sldChg>
      <pc:sldChg chg="del">
        <pc:chgData name="Tom Perry" userId="6ada2c22-938a-4910-92b9-b2c8808efd43" providerId="ADAL" clId="{0EBD4A61-AB76-4C0A-B688-81977F867CEE}" dt="2021-11-15T13:28:23.842" v="0" actId="47"/>
        <pc:sldMkLst>
          <pc:docMk/>
          <pc:sldMk cId="3124034478" sldId="281"/>
        </pc:sldMkLst>
      </pc:sldChg>
      <pc:sldChg chg="addSp modSp new mod modAnim">
        <pc:chgData name="Tom Perry" userId="6ada2c22-938a-4910-92b9-b2c8808efd43" providerId="ADAL" clId="{0EBD4A61-AB76-4C0A-B688-81977F867CEE}" dt="2021-11-15T14:27:38.356" v="2231"/>
        <pc:sldMkLst>
          <pc:docMk/>
          <pc:sldMk cId="522464486" sldId="282"/>
        </pc:sldMkLst>
        <pc:spChg chg="mod">
          <ac:chgData name="Tom Perry" userId="6ada2c22-938a-4910-92b9-b2c8808efd43" providerId="ADAL" clId="{0EBD4A61-AB76-4C0A-B688-81977F867CEE}" dt="2021-11-15T14:19:56.172" v="1842" actId="6549"/>
          <ac:spMkLst>
            <pc:docMk/>
            <pc:sldMk cId="522464486" sldId="282"/>
            <ac:spMk id="2" creationId="{8CA1DAF4-1C11-4FDC-A291-2DD36AF707ED}"/>
          </ac:spMkLst>
        </pc:spChg>
        <pc:spChg chg="mod">
          <ac:chgData name="Tom Perry" userId="6ada2c22-938a-4910-92b9-b2c8808efd43" providerId="ADAL" clId="{0EBD4A61-AB76-4C0A-B688-81977F867CEE}" dt="2021-11-15T14:27:19.107" v="2226" actId="1076"/>
          <ac:spMkLst>
            <pc:docMk/>
            <pc:sldMk cId="522464486" sldId="282"/>
            <ac:spMk id="3" creationId="{D708E49D-D4BE-449D-AE32-7CC0ED23C1FB}"/>
          </ac:spMkLst>
        </pc:spChg>
        <pc:spChg chg="add mod">
          <ac:chgData name="Tom Perry" userId="6ada2c22-938a-4910-92b9-b2c8808efd43" providerId="ADAL" clId="{0EBD4A61-AB76-4C0A-B688-81977F867CEE}" dt="2021-11-15T14:27:34.724" v="2230" actId="1076"/>
          <ac:spMkLst>
            <pc:docMk/>
            <pc:sldMk cId="522464486" sldId="282"/>
            <ac:spMk id="4" creationId="{06A7BEF3-360C-4596-8D50-7445741EF5BE}"/>
          </ac:spMkLst>
        </pc:spChg>
      </pc:sldChg>
      <pc:sldChg chg="del">
        <pc:chgData name="Tom Perry" userId="6ada2c22-938a-4910-92b9-b2c8808efd43" providerId="ADAL" clId="{0EBD4A61-AB76-4C0A-B688-81977F867CEE}" dt="2021-11-15T13:28:23.842" v="0" actId="47"/>
        <pc:sldMkLst>
          <pc:docMk/>
          <pc:sldMk cId="3218457761" sldId="283"/>
        </pc:sldMkLst>
      </pc:sldChg>
      <pc:sldChg chg="del">
        <pc:chgData name="Tom Perry" userId="6ada2c22-938a-4910-92b9-b2c8808efd43" providerId="ADAL" clId="{0EBD4A61-AB76-4C0A-B688-81977F867CEE}" dt="2021-11-15T13:28:23.842" v="0" actId="47"/>
        <pc:sldMkLst>
          <pc:docMk/>
          <pc:sldMk cId="4152844169" sldId="285"/>
        </pc:sldMkLst>
      </pc:sldChg>
      <pc:sldChg chg="del">
        <pc:chgData name="Tom Perry" userId="6ada2c22-938a-4910-92b9-b2c8808efd43" providerId="ADAL" clId="{0EBD4A61-AB76-4C0A-B688-81977F867CEE}" dt="2021-11-15T13:28:23.842" v="0" actId="47"/>
        <pc:sldMkLst>
          <pc:docMk/>
          <pc:sldMk cId="1653812473" sldId="286"/>
        </pc:sldMkLst>
      </pc:sldChg>
      <pc:sldChg chg="del">
        <pc:chgData name="Tom Perry" userId="6ada2c22-938a-4910-92b9-b2c8808efd43" providerId="ADAL" clId="{0EBD4A61-AB76-4C0A-B688-81977F867CEE}" dt="2021-11-15T13:28:23.842" v="0" actId="47"/>
        <pc:sldMkLst>
          <pc:docMk/>
          <pc:sldMk cId="3605458443" sldId="287"/>
        </pc:sldMkLst>
      </pc:sldChg>
      <pc:sldChg chg="del">
        <pc:chgData name="Tom Perry" userId="6ada2c22-938a-4910-92b9-b2c8808efd43" providerId="ADAL" clId="{0EBD4A61-AB76-4C0A-B688-81977F867CEE}" dt="2021-11-15T13:28:23.842" v="0" actId="47"/>
        <pc:sldMkLst>
          <pc:docMk/>
          <pc:sldMk cId="3953308212" sldId="288"/>
        </pc:sldMkLst>
      </pc:sldChg>
      <pc:sldChg chg="del">
        <pc:chgData name="Tom Perry" userId="6ada2c22-938a-4910-92b9-b2c8808efd43" providerId="ADAL" clId="{0EBD4A61-AB76-4C0A-B688-81977F867CEE}" dt="2021-11-15T13:28:23.842" v="0" actId="47"/>
        <pc:sldMkLst>
          <pc:docMk/>
          <pc:sldMk cId="2374251962" sldId="290"/>
        </pc:sldMkLst>
      </pc:sldChg>
      <pc:sldChg chg="del">
        <pc:chgData name="Tom Perry" userId="6ada2c22-938a-4910-92b9-b2c8808efd43" providerId="ADAL" clId="{0EBD4A61-AB76-4C0A-B688-81977F867CEE}" dt="2021-11-15T13:28:23.842" v="0" actId="47"/>
        <pc:sldMkLst>
          <pc:docMk/>
          <pc:sldMk cId="479011137" sldId="291"/>
        </pc:sldMkLst>
      </pc:sldChg>
      <pc:sldChg chg="del">
        <pc:chgData name="Tom Perry" userId="6ada2c22-938a-4910-92b9-b2c8808efd43" providerId="ADAL" clId="{0EBD4A61-AB76-4C0A-B688-81977F867CEE}" dt="2021-11-15T13:28:23.842" v="0" actId="47"/>
        <pc:sldMkLst>
          <pc:docMk/>
          <pc:sldMk cId="4009515743" sldId="292"/>
        </pc:sldMkLst>
      </pc:sldChg>
      <pc:sldChg chg="del">
        <pc:chgData name="Tom Perry" userId="6ada2c22-938a-4910-92b9-b2c8808efd43" providerId="ADAL" clId="{0EBD4A61-AB76-4C0A-B688-81977F867CEE}" dt="2021-11-15T13:28:23.842" v="0" actId="47"/>
        <pc:sldMkLst>
          <pc:docMk/>
          <pc:sldMk cId="3458818277" sldId="293"/>
        </pc:sldMkLst>
      </pc:sldChg>
      <pc:sldChg chg="del">
        <pc:chgData name="Tom Perry" userId="6ada2c22-938a-4910-92b9-b2c8808efd43" providerId="ADAL" clId="{0EBD4A61-AB76-4C0A-B688-81977F867CEE}" dt="2021-11-15T13:28:23.842" v="0" actId="47"/>
        <pc:sldMkLst>
          <pc:docMk/>
          <pc:sldMk cId="3055531005" sldId="294"/>
        </pc:sldMkLst>
      </pc:sldChg>
      <pc:sldChg chg="del">
        <pc:chgData name="Tom Perry" userId="6ada2c22-938a-4910-92b9-b2c8808efd43" providerId="ADAL" clId="{0EBD4A61-AB76-4C0A-B688-81977F867CEE}" dt="2021-11-15T13:28:23.842" v="0" actId="47"/>
        <pc:sldMkLst>
          <pc:docMk/>
          <pc:sldMk cId="2027745982" sldId="295"/>
        </pc:sldMkLst>
      </pc:sldChg>
      <pc:sldChg chg="del">
        <pc:chgData name="Tom Perry" userId="6ada2c22-938a-4910-92b9-b2c8808efd43" providerId="ADAL" clId="{0EBD4A61-AB76-4C0A-B688-81977F867CEE}" dt="2021-11-15T13:28:23.842" v="0" actId="47"/>
        <pc:sldMkLst>
          <pc:docMk/>
          <pc:sldMk cId="2826151607" sldId="296"/>
        </pc:sldMkLst>
      </pc:sldChg>
      <pc:sldChg chg="del">
        <pc:chgData name="Tom Perry" userId="6ada2c22-938a-4910-92b9-b2c8808efd43" providerId="ADAL" clId="{0EBD4A61-AB76-4C0A-B688-81977F867CEE}" dt="2021-11-15T13:28:23.842" v="0" actId="47"/>
        <pc:sldMkLst>
          <pc:docMk/>
          <pc:sldMk cId="4120146904" sldId="297"/>
        </pc:sldMkLst>
      </pc:sldChg>
      <pc:sldChg chg="del">
        <pc:chgData name="Tom Perry" userId="6ada2c22-938a-4910-92b9-b2c8808efd43" providerId="ADAL" clId="{0EBD4A61-AB76-4C0A-B688-81977F867CEE}" dt="2021-11-15T13:28:23.842" v="0" actId="47"/>
        <pc:sldMkLst>
          <pc:docMk/>
          <pc:sldMk cId="336581759" sldId="298"/>
        </pc:sldMkLst>
      </pc:sldChg>
      <pc:sldChg chg="del">
        <pc:chgData name="Tom Perry" userId="6ada2c22-938a-4910-92b9-b2c8808efd43" providerId="ADAL" clId="{0EBD4A61-AB76-4C0A-B688-81977F867CEE}" dt="2021-11-15T13:28:23.842" v="0" actId="47"/>
        <pc:sldMkLst>
          <pc:docMk/>
          <pc:sldMk cId="4191990738" sldId="299"/>
        </pc:sldMkLst>
      </pc:sldChg>
      <pc:sldChg chg="del">
        <pc:chgData name="Tom Perry" userId="6ada2c22-938a-4910-92b9-b2c8808efd43" providerId="ADAL" clId="{0EBD4A61-AB76-4C0A-B688-81977F867CEE}" dt="2021-11-15T13:28:23.842" v="0" actId="47"/>
        <pc:sldMkLst>
          <pc:docMk/>
          <pc:sldMk cId="2490737610" sldId="300"/>
        </pc:sldMkLst>
      </pc:sldChg>
      <pc:sldChg chg="del">
        <pc:chgData name="Tom Perry" userId="6ada2c22-938a-4910-92b9-b2c8808efd43" providerId="ADAL" clId="{0EBD4A61-AB76-4C0A-B688-81977F867CEE}" dt="2021-11-15T13:28:23.842" v="0" actId="47"/>
        <pc:sldMkLst>
          <pc:docMk/>
          <pc:sldMk cId="912289111" sldId="301"/>
        </pc:sldMkLst>
      </pc:sldChg>
      <pc:sldChg chg="del">
        <pc:chgData name="Tom Perry" userId="6ada2c22-938a-4910-92b9-b2c8808efd43" providerId="ADAL" clId="{0EBD4A61-AB76-4C0A-B688-81977F867CEE}" dt="2021-11-15T13:28:23.842" v="0" actId="47"/>
        <pc:sldMkLst>
          <pc:docMk/>
          <pc:sldMk cId="1137032562" sldId="302"/>
        </pc:sldMkLst>
      </pc:sldChg>
    </pc:docChg>
  </pc:docChgLst>
  <pc:docChgLst>
    <pc:chgData name="Thomas Perry (Department of Teacher Education)" userId="c48eac9d-7b39-4013-84a1-50939ac8cb25" providerId="ADAL" clId="{E00EAAEB-B31F-4977-9D25-3544217BCC24}"/>
    <pc:docChg chg="undo redo custSel addSld delSld modSld sldOrd">
      <pc:chgData name="Thomas Perry (Department of Teacher Education)" userId="c48eac9d-7b39-4013-84a1-50939ac8cb25" providerId="ADAL" clId="{E00EAAEB-B31F-4977-9D25-3544217BCC24}" dt="2021-07-09T07:01:31.723" v="4662"/>
      <pc:docMkLst>
        <pc:docMk/>
      </pc:docMkLst>
      <pc:sldChg chg="modSp mod setBg">
        <pc:chgData name="Thomas Perry (Department of Teacher Education)" userId="c48eac9d-7b39-4013-84a1-50939ac8cb25" providerId="ADAL" clId="{E00EAAEB-B31F-4977-9D25-3544217BCC24}" dt="2021-07-07T12:23:59.511" v="1636" actId="1076"/>
        <pc:sldMkLst>
          <pc:docMk/>
          <pc:sldMk cId="303447833" sldId="256"/>
        </pc:sldMkLst>
        <pc:spChg chg="mod">
          <ac:chgData name="Thomas Perry (Department of Teacher Education)" userId="c48eac9d-7b39-4013-84a1-50939ac8cb25" providerId="ADAL" clId="{E00EAAEB-B31F-4977-9D25-3544217BCC24}" dt="2021-07-07T12:23:59.511" v="1636" actId="1076"/>
          <ac:spMkLst>
            <pc:docMk/>
            <pc:sldMk cId="303447833" sldId="256"/>
            <ac:spMk id="4" creationId="{00000000-0000-0000-0000-000000000000}"/>
          </ac:spMkLst>
        </pc:spChg>
        <pc:spChg chg="mod">
          <ac:chgData name="Thomas Perry (Department of Teacher Education)" userId="c48eac9d-7b39-4013-84a1-50939ac8cb25" providerId="ADAL" clId="{E00EAAEB-B31F-4977-9D25-3544217BCC24}" dt="2021-07-07T12:23:59.511" v="1636" actId="1076"/>
          <ac:spMkLst>
            <pc:docMk/>
            <pc:sldMk cId="303447833" sldId="256"/>
            <ac:spMk id="5" creationId="{00000000-0000-0000-0000-000000000000}"/>
          </ac:spMkLst>
        </pc:spChg>
        <pc:spChg chg="mod">
          <ac:chgData name="Thomas Perry (Department of Teacher Education)" userId="c48eac9d-7b39-4013-84a1-50939ac8cb25" providerId="ADAL" clId="{E00EAAEB-B31F-4977-9D25-3544217BCC24}" dt="2021-07-07T12:23:59.511" v="1636" actId="1076"/>
          <ac:spMkLst>
            <pc:docMk/>
            <pc:sldMk cId="303447833" sldId="256"/>
            <ac:spMk id="7" creationId="{00000000-0000-0000-0000-000000000000}"/>
          </ac:spMkLst>
        </pc:spChg>
      </pc:sldChg>
      <pc:sldChg chg="addSp delSp modSp mod setBg modAnim delDesignElem modNotesTx">
        <pc:chgData name="Thomas Perry (Department of Teacher Education)" userId="c48eac9d-7b39-4013-84a1-50939ac8cb25" providerId="ADAL" clId="{E00EAAEB-B31F-4977-9D25-3544217BCC24}" dt="2021-07-09T06:22:54.062" v="4280"/>
        <pc:sldMkLst>
          <pc:docMk/>
          <pc:sldMk cId="2753635993" sldId="261"/>
        </pc:sldMkLst>
        <pc:spChg chg="add del mod">
          <ac:chgData name="Thomas Perry (Department of Teacher Education)" userId="c48eac9d-7b39-4013-84a1-50939ac8cb25" providerId="ADAL" clId="{E00EAAEB-B31F-4977-9D25-3544217BCC24}" dt="2021-07-07T11:06:01.385" v="364" actId="478"/>
          <ac:spMkLst>
            <pc:docMk/>
            <pc:sldMk cId="2753635993" sldId="261"/>
            <ac:spMk id="3" creationId="{3F621377-52D2-46D7-AD27-1AFFDDC802C4}"/>
          </ac:spMkLst>
        </pc:spChg>
        <pc:spChg chg="add del mod">
          <ac:chgData name="Thomas Perry (Department of Teacher Education)" userId="c48eac9d-7b39-4013-84a1-50939ac8cb25" providerId="ADAL" clId="{E00EAAEB-B31F-4977-9D25-3544217BCC24}" dt="2021-07-07T11:10:04.170" v="501" actId="478"/>
          <ac:spMkLst>
            <pc:docMk/>
            <pc:sldMk cId="2753635993" sldId="261"/>
            <ac:spMk id="5" creationId="{5C97CCE0-9463-4018-8DD7-5DBBB5A45CD7}"/>
          </ac:spMkLst>
        </pc:spChg>
        <pc:spChg chg="add mod">
          <ac:chgData name="Thomas Perry (Department of Teacher Education)" userId="c48eac9d-7b39-4013-84a1-50939ac8cb25" providerId="ADAL" clId="{E00EAAEB-B31F-4977-9D25-3544217BCC24}" dt="2021-07-09T06:22:17.334" v="4278" actId="1076"/>
          <ac:spMkLst>
            <pc:docMk/>
            <pc:sldMk cId="2753635993" sldId="261"/>
            <ac:spMk id="6" creationId="{70203E29-D1D2-49F0-8CF9-E67FAED3862D}"/>
          </ac:spMkLst>
        </pc:spChg>
        <pc:spChg chg="add mod">
          <ac:chgData name="Thomas Perry (Department of Teacher Education)" userId="c48eac9d-7b39-4013-84a1-50939ac8cb25" providerId="ADAL" clId="{E00EAAEB-B31F-4977-9D25-3544217BCC24}" dt="2021-07-07T12:24:17.064" v="1641" actId="207"/>
          <ac:spMkLst>
            <pc:docMk/>
            <pc:sldMk cId="2753635993" sldId="261"/>
            <ac:spMk id="8" creationId="{F1D61BB2-D588-4744-A35E-45AE5944118F}"/>
          </ac:spMkLst>
        </pc:spChg>
        <pc:spChg chg="mod">
          <ac:chgData name="Thomas Perry (Department of Teacher Education)" userId="c48eac9d-7b39-4013-84a1-50939ac8cb25" providerId="ADAL" clId="{E00EAAEB-B31F-4977-9D25-3544217BCC24}" dt="2021-07-07T12:24:23.119" v="1642" actId="14100"/>
          <ac:spMkLst>
            <pc:docMk/>
            <pc:sldMk cId="2753635993" sldId="261"/>
            <ac:spMk id="11" creationId="{E04896EA-088E-4B10-8226-C71D3B3931E8}"/>
          </ac:spMkLst>
        </pc:spChg>
        <pc:spChg chg="del mod">
          <ac:chgData name="Thomas Perry (Department of Teacher Education)" userId="c48eac9d-7b39-4013-84a1-50939ac8cb25" providerId="ADAL" clId="{E00EAAEB-B31F-4977-9D25-3544217BCC24}" dt="2021-07-07T11:09:57.812" v="498" actId="478"/>
          <ac:spMkLst>
            <pc:docMk/>
            <pc:sldMk cId="2753635993" sldId="261"/>
            <ac:spMk id="12" creationId="{A19C1576-D5BC-4026-9A1B-264ADB209339}"/>
          </ac:spMkLst>
        </pc:spChg>
        <pc:spChg chg="del mod">
          <ac:chgData name="Thomas Perry (Department of Teacher Education)" userId="c48eac9d-7b39-4013-84a1-50939ac8cb25" providerId="ADAL" clId="{E00EAAEB-B31F-4977-9D25-3544217BCC24}" dt="2021-07-07T11:05:56.985" v="363" actId="478"/>
          <ac:spMkLst>
            <pc:docMk/>
            <pc:sldMk cId="2753635993" sldId="261"/>
            <ac:spMk id="13" creationId="{0E026606-356C-488B-9CEF-6AFCA437BB69}"/>
          </ac:spMkLst>
        </pc:spChg>
        <pc:spChg chg="add del">
          <ac:chgData name="Thomas Perry (Department of Teacher Education)" userId="c48eac9d-7b39-4013-84a1-50939ac8cb25" providerId="ADAL" clId="{E00EAAEB-B31F-4977-9D25-3544217BCC24}" dt="2021-07-07T12:23:16.672" v="1624"/>
          <ac:spMkLst>
            <pc:docMk/>
            <pc:sldMk cId="2753635993" sldId="261"/>
            <ac:spMk id="71" creationId="{F6EF57EF-D042-41D3-83E8-41A1FE6C11EB}"/>
          </ac:spMkLst>
        </pc:spChg>
        <pc:spChg chg="add del">
          <ac:chgData name="Thomas Perry (Department of Teacher Education)" userId="c48eac9d-7b39-4013-84a1-50939ac8cb25" providerId="ADAL" clId="{E00EAAEB-B31F-4977-9D25-3544217BCC24}" dt="2021-07-07T12:23:16.672" v="1624"/>
          <ac:spMkLst>
            <pc:docMk/>
            <pc:sldMk cId="2753635993" sldId="261"/>
            <ac:spMk id="73" creationId="{D00A59BB-A268-4F3E-9D41-CA265AF16870}"/>
          </ac:spMkLst>
        </pc:spChg>
        <pc:spChg chg="add del">
          <ac:chgData name="Thomas Perry (Department of Teacher Education)" userId="c48eac9d-7b39-4013-84a1-50939ac8cb25" providerId="ADAL" clId="{E00EAAEB-B31F-4977-9D25-3544217BCC24}" dt="2021-07-07T12:23:16.672" v="1624"/>
          <ac:spMkLst>
            <pc:docMk/>
            <pc:sldMk cId="2753635993" sldId="261"/>
            <ac:spMk id="75" creationId="{63794DCE-9D34-40DF-AB3F-06DA8ACCDA97}"/>
          </ac:spMkLst>
        </pc:spChg>
        <pc:spChg chg="add del">
          <ac:chgData name="Thomas Perry (Department of Teacher Education)" userId="c48eac9d-7b39-4013-84a1-50939ac8cb25" providerId="ADAL" clId="{E00EAAEB-B31F-4977-9D25-3544217BCC24}" dt="2021-07-07T12:23:16.672" v="1624"/>
          <ac:spMkLst>
            <pc:docMk/>
            <pc:sldMk cId="2753635993" sldId="261"/>
            <ac:spMk id="77" creationId="{45006452-918C-4282-A72C-C9692B669104}"/>
          </ac:spMkLst>
        </pc:spChg>
        <pc:picChg chg="add del">
          <ac:chgData name="Thomas Perry (Department of Teacher Education)" userId="c48eac9d-7b39-4013-84a1-50939ac8cb25" providerId="ADAL" clId="{E00EAAEB-B31F-4977-9D25-3544217BCC24}" dt="2021-07-07T11:10:01.743" v="500" actId="22"/>
          <ac:picMkLst>
            <pc:docMk/>
            <pc:sldMk cId="2753635993" sldId="261"/>
            <ac:picMk id="7" creationId="{67534868-B4A8-4637-A7AF-A24D720E5402}"/>
          </ac:picMkLst>
        </pc:picChg>
        <pc:picChg chg="add mod">
          <ac:chgData name="Thomas Perry (Department of Teacher Education)" userId="c48eac9d-7b39-4013-84a1-50939ac8cb25" providerId="ADAL" clId="{E00EAAEB-B31F-4977-9D25-3544217BCC24}" dt="2021-07-07T11:09:35.554" v="495" actId="26606"/>
          <ac:picMkLst>
            <pc:docMk/>
            <pc:sldMk cId="2753635993" sldId="261"/>
            <ac:picMk id="1026" creationId="{531989D5-942A-4F51-A5CD-193DD5DE6CB2}"/>
          </ac:picMkLst>
        </pc:picChg>
      </pc:sldChg>
      <pc:sldChg chg="addSp modSp del mod modNotesTx">
        <pc:chgData name="Thomas Perry (Department of Teacher Education)" userId="c48eac9d-7b39-4013-84a1-50939ac8cb25" providerId="ADAL" clId="{E00EAAEB-B31F-4977-9D25-3544217BCC24}" dt="2021-07-09T06:23:02.220" v="4281" actId="47"/>
        <pc:sldMkLst>
          <pc:docMk/>
          <pc:sldMk cId="2331560268" sldId="262"/>
        </pc:sldMkLst>
        <pc:spChg chg="mod">
          <ac:chgData name="Thomas Perry (Department of Teacher Education)" userId="c48eac9d-7b39-4013-84a1-50939ac8cb25" providerId="ADAL" clId="{E00EAAEB-B31F-4977-9D25-3544217BCC24}" dt="2021-07-07T12:23:24.424" v="1627"/>
          <ac:spMkLst>
            <pc:docMk/>
            <pc:sldMk cId="2331560268" sldId="262"/>
            <ac:spMk id="5" creationId="{F5768492-D7F4-431D-A6F1-1939DEFB7F57}"/>
          </ac:spMkLst>
        </pc:spChg>
        <pc:spChg chg="mod">
          <ac:chgData name="Thomas Perry (Department of Teacher Education)" userId="c48eac9d-7b39-4013-84a1-50939ac8cb25" providerId="ADAL" clId="{E00EAAEB-B31F-4977-9D25-3544217BCC24}" dt="2021-07-07T12:23:24.424" v="1627"/>
          <ac:spMkLst>
            <pc:docMk/>
            <pc:sldMk cId="2331560268" sldId="262"/>
            <ac:spMk id="6" creationId="{246D237F-D9A9-42D4-903E-AC699F45E471}"/>
          </ac:spMkLst>
        </pc:spChg>
        <pc:spChg chg="mod">
          <ac:chgData name="Thomas Perry (Department of Teacher Education)" userId="c48eac9d-7b39-4013-84a1-50939ac8cb25" providerId="ADAL" clId="{E00EAAEB-B31F-4977-9D25-3544217BCC24}" dt="2021-07-09T06:21:11.447" v="4265" actId="27636"/>
          <ac:spMkLst>
            <pc:docMk/>
            <pc:sldMk cId="2331560268" sldId="262"/>
            <ac:spMk id="7" creationId="{BD1EFCA6-AFFD-47CF-B0F9-1B5D85EF052B}"/>
          </ac:spMkLst>
        </pc:spChg>
        <pc:spChg chg="add mod">
          <ac:chgData name="Thomas Perry (Department of Teacher Education)" userId="c48eac9d-7b39-4013-84a1-50939ac8cb25" providerId="ADAL" clId="{E00EAAEB-B31F-4977-9D25-3544217BCC24}" dt="2021-07-07T12:24:39.512" v="1645" actId="1076"/>
          <ac:spMkLst>
            <pc:docMk/>
            <pc:sldMk cId="2331560268" sldId="262"/>
            <ac:spMk id="8" creationId="{14E0D2EE-1ECA-4EBD-8E51-B3C71FF24CA2}"/>
          </ac:spMkLst>
        </pc:spChg>
        <pc:spChg chg="add mod">
          <ac:chgData name="Thomas Perry (Department of Teacher Education)" userId="c48eac9d-7b39-4013-84a1-50939ac8cb25" providerId="ADAL" clId="{E00EAAEB-B31F-4977-9D25-3544217BCC24}" dt="2021-07-07T12:24:37.064" v="1644" actId="1076"/>
          <ac:spMkLst>
            <pc:docMk/>
            <pc:sldMk cId="2331560268" sldId="262"/>
            <ac:spMk id="9" creationId="{E0E8F478-B045-4828-9EF4-44390E8AA926}"/>
          </ac:spMkLst>
        </pc:spChg>
        <pc:spChg chg="add mod">
          <ac:chgData name="Thomas Perry (Department of Teacher Education)" userId="c48eac9d-7b39-4013-84a1-50939ac8cb25" providerId="ADAL" clId="{E00EAAEB-B31F-4977-9D25-3544217BCC24}" dt="2021-07-07T11:26:20.786" v="1146" actId="571"/>
          <ac:spMkLst>
            <pc:docMk/>
            <pc:sldMk cId="2331560268" sldId="262"/>
            <ac:spMk id="10" creationId="{47B78B63-FE79-4428-95E2-AE4B3DF52AC1}"/>
          </ac:spMkLst>
        </pc:spChg>
      </pc:sldChg>
      <pc:sldChg chg="addSp modSp new mod">
        <pc:chgData name="Thomas Perry (Department of Teacher Education)" userId="c48eac9d-7b39-4013-84a1-50939ac8cb25" providerId="ADAL" clId="{E00EAAEB-B31F-4977-9D25-3544217BCC24}" dt="2021-07-07T12:25:10.119" v="1651" actId="1076"/>
        <pc:sldMkLst>
          <pc:docMk/>
          <pc:sldMk cId="1936585659" sldId="263"/>
        </pc:sldMkLst>
        <pc:spChg chg="mod">
          <ac:chgData name="Thomas Perry (Department of Teacher Education)" userId="c48eac9d-7b39-4013-84a1-50939ac8cb25" providerId="ADAL" clId="{E00EAAEB-B31F-4977-9D25-3544217BCC24}" dt="2021-07-07T12:23:24.424" v="1627"/>
          <ac:spMkLst>
            <pc:docMk/>
            <pc:sldMk cId="1936585659" sldId="263"/>
            <ac:spMk id="2" creationId="{4702C834-B388-4245-A909-2F814768B52B}"/>
          </ac:spMkLst>
        </pc:spChg>
        <pc:spChg chg="mod">
          <ac:chgData name="Thomas Perry (Department of Teacher Education)" userId="c48eac9d-7b39-4013-84a1-50939ac8cb25" providerId="ADAL" clId="{E00EAAEB-B31F-4977-9D25-3544217BCC24}" dt="2021-07-07T12:23:24.424" v="1627"/>
          <ac:spMkLst>
            <pc:docMk/>
            <pc:sldMk cId="1936585659" sldId="263"/>
            <ac:spMk id="3" creationId="{97B454DF-BC02-4857-976C-16732B94A2BD}"/>
          </ac:spMkLst>
        </pc:spChg>
        <pc:spChg chg="mod">
          <ac:chgData name="Thomas Perry (Department of Teacher Education)" userId="c48eac9d-7b39-4013-84a1-50939ac8cb25" providerId="ADAL" clId="{E00EAAEB-B31F-4977-9D25-3544217BCC24}" dt="2021-07-07T12:23:28.239" v="1630" actId="1076"/>
          <ac:spMkLst>
            <pc:docMk/>
            <pc:sldMk cId="1936585659" sldId="263"/>
            <ac:spMk id="4" creationId="{00F11ABB-F90C-4CF6-BF0E-CD33F4BDAA91}"/>
          </ac:spMkLst>
        </pc:spChg>
        <pc:spChg chg="add mod">
          <ac:chgData name="Thomas Perry (Department of Teacher Education)" userId="c48eac9d-7b39-4013-84a1-50939ac8cb25" providerId="ADAL" clId="{E00EAAEB-B31F-4977-9D25-3544217BCC24}" dt="2021-07-07T12:25:10.119" v="1651" actId="1076"/>
          <ac:spMkLst>
            <pc:docMk/>
            <pc:sldMk cId="1936585659" sldId="263"/>
            <ac:spMk id="6" creationId="{6E361408-BBEB-4870-9577-47E6C3D62889}"/>
          </ac:spMkLst>
        </pc:spChg>
        <pc:spChg chg="add mod">
          <ac:chgData name="Thomas Perry (Department of Teacher Education)" userId="c48eac9d-7b39-4013-84a1-50939ac8cb25" providerId="ADAL" clId="{E00EAAEB-B31F-4977-9D25-3544217BCC24}" dt="2021-07-07T12:24:52.608" v="1648" actId="14100"/>
          <ac:spMkLst>
            <pc:docMk/>
            <pc:sldMk cId="1936585659" sldId="263"/>
            <ac:spMk id="8" creationId="{0A76944B-13DB-4B29-94D0-0C9C668C0127}"/>
          </ac:spMkLst>
        </pc:spChg>
      </pc:sldChg>
      <pc:sldChg chg="new del">
        <pc:chgData name="Thomas Perry (Department of Teacher Education)" userId="c48eac9d-7b39-4013-84a1-50939ac8cb25" providerId="ADAL" clId="{E00EAAEB-B31F-4977-9D25-3544217BCC24}" dt="2021-07-07T11:24:39.579" v="1067" actId="47"/>
        <pc:sldMkLst>
          <pc:docMk/>
          <pc:sldMk cId="2917116224" sldId="263"/>
        </pc:sldMkLst>
      </pc:sldChg>
      <pc:sldChg chg="addSp modSp new mod ord modAnim modNotesTx">
        <pc:chgData name="Thomas Perry (Department of Teacher Education)" userId="c48eac9d-7b39-4013-84a1-50939ac8cb25" providerId="ADAL" clId="{E00EAAEB-B31F-4977-9D25-3544217BCC24}" dt="2021-07-09T06:36:04.227" v="4295" actId="5793"/>
        <pc:sldMkLst>
          <pc:docMk/>
          <pc:sldMk cId="1318176805" sldId="264"/>
        </pc:sldMkLst>
        <pc:spChg chg="mod">
          <ac:chgData name="Thomas Perry (Department of Teacher Education)" userId="c48eac9d-7b39-4013-84a1-50939ac8cb25" providerId="ADAL" clId="{E00EAAEB-B31F-4977-9D25-3544217BCC24}" dt="2021-07-07T12:25:46.924" v="1662" actId="20577"/>
          <ac:spMkLst>
            <pc:docMk/>
            <pc:sldMk cId="1318176805" sldId="264"/>
            <ac:spMk id="2" creationId="{79AEABED-6D0F-4E35-B598-656F262254C4}"/>
          </ac:spMkLst>
        </pc:spChg>
        <pc:spChg chg="mod">
          <ac:chgData name="Thomas Perry (Department of Teacher Education)" userId="c48eac9d-7b39-4013-84a1-50939ac8cb25" providerId="ADAL" clId="{E00EAAEB-B31F-4977-9D25-3544217BCC24}" dt="2021-07-07T12:26:44.526" v="1711" actId="113"/>
          <ac:spMkLst>
            <pc:docMk/>
            <pc:sldMk cId="1318176805" sldId="264"/>
            <ac:spMk id="3" creationId="{546A1A29-EB87-49F3-B662-35CD361257CD}"/>
          </ac:spMkLst>
        </pc:spChg>
        <pc:spChg chg="mod">
          <ac:chgData name="Thomas Perry (Department of Teacher Education)" userId="c48eac9d-7b39-4013-84a1-50939ac8cb25" providerId="ADAL" clId="{E00EAAEB-B31F-4977-9D25-3544217BCC24}" dt="2021-07-07T12:38:43.629" v="2370" actId="1076"/>
          <ac:spMkLst>
            <pc:docMk/>
            <pc:sldMk cId="1318176805" sldId="264"/>
            <ac:spMk id="4" creationId="{24B8D00F-C461-4473-A3AF-8F9705D5A214}"/>
          </ac:spMkLst>
        </pc:spChg>
        <pc:spChg chg="add mod">
          <ac:chgData name="Thomas Perry (Department of Teacher Education)" userId="c48eac9d-7b39-4013-84a1-50939ac8cb25" providerId="ADAL" clId="{E00EAAEB-B31F-4977-9D25-3544217BCC24}" dt="2021-07-07T12:38:55.186" v="2373" actId="1076"/>
          <ac:spMkLst>
            <pc:docMk/>
            <pc:sldMk cId="1318176805" sldId="264"/>
            <ac:spMk id="5" creationId="{5BB03B6A-FC79-4932-BE87-7C04ED1A76A8}"/>
          </ac:spMkLst>
        </pc:spChg>
        <pc:spChg chg="add mod">
          <ac:chgData name="Thomas Perry (Department of Teacher Education)" userId="c48eac9d-7b39-4013-84a1-50939ac8cb25" providerId="ADAL" clId="{E00EAAEB-B31F-4977-9D25-3544217BCC24}" dt="2021-07-07T12:38:51.702" v="2372" actId="1076"/>
          <ac:spMkLst>
            <pc:docMk/>
            <pc:sldMk cId="1318176805" sldId="264"/>
            <ac:spMk id="6" creationId="{93D8B2CE-508C-413B-B237-91DA341F3C6C}"/>
          </ac:spMkLst>
        </pc:spChg>
        <pc:spChg chg="add mod">
          <ac:chgData name="Thomas Perry (Department of Teacher Education)" userId="c48eac9d-7b39-4013-84a1-50939ac8cb25" providerId="ADAL" clId="{E00EAAEB-B31F-4977-9D25-3544217BCC24}" dt="2021-07-07T12:38:49.422" v="2371" actId="1076"/>
          <ac:spMkLst>
            <pc:docMk/>
            <pc:sldMk cId="1318176805" sldId="264"/>
            <ac:spMk id="7" creationId="{B4CF155D-B2E6-4013-A4E5-263AD1783005}"/>
          </ac:spMkLst>
        </pc:spChg>
        <pc:spChg chg="add mod">
          <ac:chgData name="Thomas Perry (Department of Teacher Education)" userId="c48eac9d-7b39-4013-84a1-50939ac8cb25" providerId="ADAL" clId="{E00EAAEB-B31F-4977-9D25-3544217BCC24}" dt="2021-07-09T06:36:04.227" v="4295" actId="5793"/>
          <ac:spMkLst>
            <pc:docMk/>
            <pc:sldMk cId="1318176805" sldId="264"/>
            <ac:spMk id="8" creationId="{A7DEE9F8-3A99-4812-A586-4BEA4C1084DA}"/>
          </ac:spMkLst>
        </pc:spChg>
      </pc:sldChg>
      <pc:sldChg chg="addSp delSp modSp new mod">
        <pc:chgData name="Thomas Perry (Department of Teacher Education)" userId="c48eac9d-7b39-4013-84a1-50939ac8cb25" providerId="ADAL" clId="{E00EAAEB-B31F-4977-9D25-3544217BCC24}" dt="2021-07-07T12:42:48.956" v="2405" actId="1076"/>
        <pc:sldMkLst>
          <pc:docMk/>
          <pc:sldMk cId="1249559974" sldId="265"/>
        </pc:sldMkLst>
        <pc:spChg chg="mod">
          <ac:chgData name="Thomas Perry (Department of Teacher Education)" userId="c48eac9d-7b39-4013-84a1-50939ac8cb25" providerId="ADAL" clId="{E00EAAEB-B31F-4977-9D25-3544217BCC24}" dt="2021-07-07T12:41:38.107" v="2389" actId="20577"/>
          <ac:spMkLst>
            <pc:docMk/>
            <pc:sldMk cId="1249559974" sldId="265"/>
            <ac:spMk id="2" creationId="{5A0C4F4A-ECFB-4F74-945B-089DD64728C3}"/>
          </ac:spMkLst>
        </pc:spChg>
        <pc:spChg chg="del">
          <ac:chgData name="Thomas Perry (Department of Teacher Education)" userId="c48eac9d-7b39-4013-84a1-50939ac8cb25" providerId="ADAL" clId="{E00EAAEB-B31F-4977-9D25-3544217BCC24}" dt="2021-07-07T12:41:42.501" v="2390" actId="478"/>
          <ac:spMkLst>
            <pc:docMk/>
            <pc:sldMk cId="1249559974" sldId="265"/>
            <ac:spMk id="3" creationId="{17E0646B-6E84-4852-8B67-FD50C7A4F02E}"/>
          </ac:spMkLst>
        </pc:spChg>
        <pc:spChg chg="del">
          <ac:chgData name="Thomas Perry (Department of Teacher Education)" userId="c48eac9d-7b39-4013-84a1-50939ac8cb25" providerId="ADAL" clId="{E00EAAEB-B31F-4977-9D25-3544217BCC24}" dt="2021-07-07T12:41:42.501" v="2390" actId="478"/>
          <ac:spMkLst>
            <pc:docMk/>
            <pc:sldMk cId="1249559974" sldId="265"/>
            <ac:spMk id="4" creationId="{52374DAA-0DA5-4F46-9193-51DB14B11D55}"/>
          </ac:spMkLst>
        </pc:spChg>
        <pc:spChg chg="add del">
          <ac:chgData name="Thomas Perry (Department of Teacher Education)" userId="c48eac9d-7b39-4013-84a1-50939ac8cb25" providerId="ADAL" clId="{E00EAAEB-B31F-4977-9D25-3544217BCC24}" dt="2021-07-07T12:41:58.157" v="2395"/>
          <ac:spMkLst>
            <pc:docMk/>
            <pc:sldMk cId="1249559974" sldId="265"/>
            <ac:spMk id="5" creationId="{9207F34D-310D-4951-8D17-020A1E146985}"/>
          </ac:spMkLst>
        </pc:spChg>
        <pc:spChg chg="add del">
          <ac:chgData name="Thomas Perry (Department of Teacher Education)" userId="c48eac9d-7b39-4013-84a1-50939ac8cb25" providerId="ADAL" clId="{E00EAAEB-B31F-4977-9D25-3544217BCC24}" dt="2021-07-07T12:41:58.157" v="2395"/>
          <ac:spMkLst>
            <pc:docMk/>
            <pc:sldMk cId="1249559974" sldId="265"/>
            <ac:spMk id="7" creationId="{FC678128-BE5E-4799-922D-CFCB7DEF3E9B}"/>
          </ac:spMkLst>
        </pc:spChg>
        <pc:spChg chg="add del mod">
          <ac:chgData name="Thomas Perry (Department of Teacher Education)" userId="c48eac9d-7b39-4013-84a1-50939ac8cb25" providerId="ADAL" clId="{E00EAAEB-B31F-4977-9D25-3544217BCC24}" dt="2021-07-07T12:42:17.439" v="2399" actId="478"/>
          <ac:spMkLst>
            <pc:docMk/>
            <pc:sldMk cId="1249559974" sldId="265"/>
            <ac:spMk id="9" creationId="{132629E1-FEF4-44F6-9E2F-E2C0C507004B}"/>
          </ac:spMkLst>
        </pc:spChg>
        <pc:graphicFrameChg chg="add del">
          <ac:chgData name="Thomas Perry (Department of Teacher Education)" userId="c48eac9d-7b39-4013-84a1-50939ac8cb25" providerId="ADAL" clId="{E00EAAEB-B31F-4977-9D25-3544217BCC24}" dt="2021-07-07T12:41:58.157" v="2395"/>
          <ac:graphicFrameMkLst>
            <pc:docMk/>
            <pc:sldMk cId="1249559974" sldId="265"/>
            <ac:graphicFrameMk id="6" creationId="{39BE6F5F-5CCC-4199-BDB5-7328FD50C6EF}"/>
          </ac:graphicFrameMkLst>
        </pc:graphicFrameChg>
        <pc:picChg chg="add mod">
          <ac:chgData name="Thomas Perry (Department of Teacher Education)" userId="c48eac9d-7b39-4013-84a1-50939ac8cb25" providerId="ADAL" clId="{E00EAAEB-B31F-4977-9D25-3544217BCC24}" dt="2021-07-07T12:42:48.956" v="2405" actId="1076"/>
          <ac:picMkLst>
            <pc:docMk/>
            <pc:sldMk cId="1249559974" sldId="265"/>
            <ac:picMk id="11" creationId="{6C8C4EC0-767F-4AF8-A5CB-3D34440307CA}"/>
          </ac:picMkLst>
        </pc:picChg>
      </pc:sldChg>
      <pc:sldChg chg="addSp modSp add mod">
        <pc:chgData name="Thomas Perry (Department of Teacher Education)" userId="c48eac9d-7b39-4013-84a1-50939ac8cb25" providerId="ADAL" clId="{E00EAAEB-B31F-4977-9D25-3544217BCC24}" dt="2021-07-07T12:43:24.690" v="2422" actId="208"/>
        <pc:sldMkLst>
          <pc:docMk/>
          <pc:sldMk cId="2050458537" sldId="266"/>
        </pc:sldMkLst>
        <pc:spChg chg="mod">
          <ac:chgData name="Thomas Perry (Department of Teacher Education)" userId="c48eac9d-7b39-4013-84a1-50939ac8cb25" providerId="ADAL" clId="{E00EAAEB-B31F-4977-9D25-3544217BCC24}" dt="2021-07-07T12:43:05.845" v="2419" actId="20577"/>
          <ac:spMkLst>
            <pc:docMk/>
            <pc:sldMk cId="2050458537" sldId="266"/>
            <ac:spMk id="2" creationId="{5A0C4F4A-ECFB-4F74-945B-089DD64728C3}"/>
          </ac:spMkLst>
        </pc:spChg>
        <pc:picChg chg="add mod">
          <ac:chgData name="Thomas Perry (Department of Teacher Education)" userId="c48eac9d-7b39-4013-84a1-50939ac8cb25" providerId="ADAL" clId="{E00EAAEB-B31F-4977-9D25-3544217BCC24}" dt="2021-07-07T12:43:24.690" v="2422" actId="208"/>
          <ac:picMkLst>
            <pc:docMk/>
            <pc:sldMk cId="2050458537" sldId="266"/>
            <ac:picMk id="4" creationId="{F9BC1158-7017-422A-8764-8EA21285FA19}"/>
          </ac:picMkLst>
        </pc:picChg>
      </pc:sldChg>
      <pc:sldChg chg="addSp modSp add mod">
        <pc:chgData name="Thomas Perry (Department of Teacher Education)" userId="c48eac9d-7b39-4013-84a1-50939ac8cb25" providerId="ADAL" clId="{E00EAAEB-B31F-4977-9D25-3544217BCC24}" dt="2021-07-07T12:44:34.367" v="2461" actId="1076"/>
        <pc:sldMkLst>
          <pc:docMk/>
          <pc:sldMk cId="3467614545" sldId="267"/>
        </pc:sldMkLst>
        <pc:spChg chg="mod">
          <ac:chgData name="Thomas Perry (Department of Teacher Education)" userId="c48eac9d-7b39-4013-84a1-50939ac8cb25" providerId="ADAL" clId="{E00EAAEB-B31F-4977-9D25-3544217BCC24}" dt="2021-07-07T12:44:09.296" v="2456" actId="20577"/>
          <ac:spMkLst>
            <pc:docMk/>
            <pc:sldMk cId="3467614545" sldId="267"/>
            <ac:spMk id="2" creationId="{5A0C4F4A-ECFB-4F74-945B-089DD64728C3}"/>
          </ac:spMkLst>
        </pc:spChg>
        <pc:picChg chg="add mod">
          <ac:chgData name="Thomas Perry (Department of Teacher Education)" userId="c48eac9d-7b39-4013-84a1-50939ac8cb25" providerId="ADAL" clId="{E00EAAEB-B31F-4977-9D25-3544217BCC24}" dt="2021-07-07T12:44:34.367" v="2461" actId="1076"/>
          <ac:picMkLst>
            <pc:docMk/>
            <pc:sldMk cId="3467614545" sldId="267"/>
            <ac:picMk id="4" creationId="{AD7F29C2-753A-4435-B8DA-44EC35ACBEA6}"/>
          </ac:picMkLst>
        </pc:picChg>
      </pc:sldChg>
      <pc:sldChg chg="addSp modSp add mod modNotesTx">
        <pc:chgData name="Thomas Perry (Department of Teacher Education)" userId="c48eac9d-7b39-4013-84a1-50939ac8cb25" providerId="ADAL" clId="{E00EAAEB-B31F-4977-9D25-3544217BCC24}" dt="2021-07-07T13:44:14.941" v="2793" actId="313"/>
        <pc:sldMkLst>
          <pc:docMk/>
          <pc:sldMk cId="2998665190" sldId="268"/>
        </pc:sldMkLst>
        <pc:spChg chg="mod">
          <ac:chgData name="Thomas Perry (Department of Teacher Education)" userId="c48eac9d-7b39-4013-84a1-50939ac8cb25" providerId="ADAL" clId="{E00EAAEB-B31F-4977-9D25-3544217BCC24}" dt="2021-07-07T12:53:59.807" v="2501" actId="20577"/>
          <ac:spMkLst>
            <pc:docMk/>
            <pc:sldMk cId="2998665190" sldId="268"/>
            <ac:spMk id="2" creationId="{5A0C4F4A-ECFB-4F74-945B-089DD64728C3}"/>
          </ac:spMkLst>
        </pc:spChg>
        <pc:spChg chg="add mod">
          <ac:chgData name="Thomas Perry (Department of Teacher Education)" userId="c48eac9d-7b39-4013-84a1-50939ac8cb25" providerId="ADAL" clId="{E00EAAEB-B31F-4977-9D25-3544217BCC24}" dt="2021-07-07T13:44:14.941" v="2793" actId="313"/>
          <ac:spMkLst>
            <pc:docMk/>
            <pc:sldMk cId="2998665190" sldId="268"/>
            <ac:spMk id="3" creationId="{E8AF4C8E-2F81-4716-A088-3D61D3A3CD8F}"/>
          </ac:spMkLst>
        </pc:spChg>
      </pc:sldChg>
      <pc:sldChg chg="addSp delSp modSp new mod modNotesTx">
        <pc:chgData name="Thomas Perry (Department of Teacher Education)" userId="c48eac9d-7b39-4013-84a1-50939ac8cb25" providerId="ADAL" clId="{E00EAAEB-B31F-4977-9D25-3544217BCC24}" dt="2021-07-09T06:50:37.238" v="4305" actId="20577"/>
        <pc:sldMkLst>
          <pc:docMk/>
          <pc:sldMk cId="2521069979" sldId="269"/>
        </pc:sldMkLst>
        <pc:spChg chg="mod">
          <ac:chgData name="Thomas Perry (Department of Teacher Education)" userId="c48eac9d-7b39-4013-84a1-50939ac8cb25" providerId="ADAL" clId="{E00EAAEB-B31F-4977-9D25-3544217BCC24}" dt="2021-07-07T13:44:24.483" v="2805" actId="20577"/>
          <ac:spMkLst>
            <pc:docMk/>
            <pc:sldMk cId="2521069979" sldId="269"/>
            <ac:spMk id="2" creationId="{6E527D55-89B1-4927-906B-4BA80D3246D3}"/>
          </ac:spMkLst>
        </pc:spChg>
        <pc:spChg chg="del">
          <ac:chgData name="Thomas Perry (Department of Teacher Education)" userId="c48eac9d-7b39-4013-84a1-50939ac8cb25" providerId="ADAL" clId="{E00EAAEB-B31F-4977-9D25-3544217BCC24}" dt="2021-07-07T13:44:28.767" v="2806" actId="478"/>
          <ac:spMkLst>
            <pc:docMk/>
            <pc:sldMk cId="2521069979" sldId="269"/>
            <ac:spMk id="3" creationId="{3C311286-4536-4038-A1AA-7EE24D774BD0}"/>
          </ac:spMkLst>
        </pc:spChg>
        <pc:spChg chg="del">
          <ac:chgData name="Thomas Perry (Department of Teacher Education)" userId="c48eac9d-7b39-4013-84a1-50939ac8cb25" providerId="ADAL" clId="{E00EAAEB-B31F-4977-9D25-3544217BCC24}" dt="2021-07-07T13:44:28.767" v="2806" actId="478"/>
          <ac:spMkLst>
            <pc:docMk/>
            <pc:sldMk cId="2521069979" sldId="269"/>
            <ac:spMk id="4" creationId="{E2BEB735-7E21-419F-8EEF-0E8C6ABD3452}"/>
          </ac:spMkLst>
        </pc:spChg>
        <pc:spChg chg="add mod">
          <ac:chgData name="Thomas Perry (Department of Teacher Education)" userId="c48eac9d-7b39-4013-84a1-50939ac8cb25" providerId="ADAL" clId="{E00EAAEB-B31F-4977-9D25-3544217BCC24}" dt="2021-07-09T06:50:37.238" v="4305" actId="20577"/>
          <ac:spMkLst>
            <pc:docMk/>
            <pc:sldMk cId="2521069979" sldId="269"/>
            <ac:spMk id="6" creationId="{28DFD91D-764A-4A11-AFE1-06218CFFA722}"/>
          </ac:spMkLst>
        </pc:spChg>
        <pc:graphicFrameChg chg="add del mod modGraphic">
          <ac:chgData name="Thomas Perry (Department of Teacher Education)" userId="c48eac9d-7b39-4013-84a1-50939ac8cb25" providerId="ADAL" clId="{E00EAAEB-B31F-4977-9D25-3544217BCC24}" dt="2021-07-07T13:58:11.125" v="3181" actId="478"/>
          <ac:graphicFrameMkLst>
            <pc:docMk/>
            <pc:sldMk cId="2521069979" sldId="269"/>
            <ac:graphicFrameMk id="5" creationId="{2C22D451-7045-47EF-909C-8446023D6421}"/>
          </ac:graphicFrameMkLst>
        </pc:graphicFrameChg>
      </pc:sldChg>
      <pc:sldChg chg="addSp delSp modSp new mod">
        <pc:chgData name="Thomas Perry (Department of Teacher Education)" userId="c48eac9d-7b39-4013-84a1-50939ac8cb25" providerId="ADAL" clId="{E00EAAEB-B31F-4977-9D25-3544217BCC24}" dt="2021-07-07T14:13:07.881" v="3292" actId="113"/>
        <pc:sldMkLst>
          <pc:docMk/>
          <pc:sldMk cId="1508298301" sldId="270"/>
        </pc:sldMkLst>
        <pc:spChg chg="mod">
          <ac:chgData name="Thomas Perry (Department of Teacher Education)" userId="c48eac9d-7b39-4013-84a1-50939ac8cb25" providerId="ADAL" clId="{E00EAAEB-B31F-4977-9D25-3544217BCC24}" dt="2021-07-07T14:12:16.786" v="3240" actId="1076"/>
          <ac:spMkLst>
            <pc:docMk/>
            <pc:sldMk cId="1508298301" sldId="270"/>
            <ac:spMk id="2" creationId="{73DE3DFE-9770-4638-9E60-A92B17278ED0}"/>
          </ac:spMkLst>
        </pc:spChg>
        <pc:spChg chg="mod">
          <ac:chgData name="Thomas Perry (Department of Teacher Education)" userId="c48eac9d-7b39-4013-84a1-50939ac8cb25" providerId="ADAL" clId="{E00EAAEB-B31F-4977-9D25-3544217BCC24}" dt="2021-07-07T14:13:07.881" v="3292" actId="113"/>
          <ac:spMkLst>
            <pc:docMk/>
            <pc:sldMk cId="1508298301" sldId="270"/>
            <ac:spMk id="3" creationId="{19062407-768A-462E-94DA-5AAE6CC3E423}"/>
          </ac:spMkLst>
        </pc:spChg>
        <pc:spChg chg="del">
          <ac:chgData name="Thomas Perry (Department of Teacher Education)" userId="c48eac9d-7b39-4013-84a1-50939ac8cb25" providerId="ADAL" clId="{E00EAAEB-B31F-4977-9D25-3544217BCC24}" dt="2021-07-07T14:12:08.931" v="3235" actId="478"/>
          <ac:spMkLst>
            <pc:docMk/>
            <pc:sldMk cId="1508298301" sldId="270"/>
            <ac:spMk id="4" creationId="{BD10488E-DF93-4147-86A9-F3EFA22EFBCE}"/>
          </ac:spMkLst>
        </pc:spChg>
        <pc:picChg chg="add mod">
          <ac:chgData name="Thomas Perry (Department of Teacher Education)" userId="c48eac9d-7b39-4013-84a1-50939ac8cb25" providerId="ADAL" clId="{E00EAAEB-B31F-4977-9D25-3544217BCC24}" dt="2021-07-07T14:12:32.579" v="3247" actId="1076"/>
          <ac:picMkLst>
            <pc:docMk/>
            <pc:sldMk cId="1508298301" sldId="270"/>
            <ac:picMk id="6" creationId="{4BB86AE6-F838-46F6-99FB-B286221D8977}"/>
          </ac:picMkLst>
        </pc:picChg>
      </pc:sldChg>
      <pc:sldChg chg="addSp delSp modSp new mod">
        <pc:chgData name="Thomas Perry (Department of Teacher Education)" userId="c48eac9d-7b39-4013-84a1-50939ac8cb25" providerId="ADAL" clId="{E00EAAEB-B31F-4977-9D25-3544217BCC24}" dt="2021-07-07T14:19:50.722" v="3322" actId="1076"/>
        <pc:sldMkLst>
          <pc:docMk/>
          <pc:sldMk cId="749527810" sldId="271"/>
        </pc:sldMkLst>
        <pc:spChg chg="mod">
          <ac:chgData name="Thomas Perry (Department of Teacher Education)" userId="c48eac9d-7b39-4013-84a1-50939ac8cb25" providerId="ADAL" clId="{E00EAAEB-B31F-4977-9D25-3544217BCC24}" dt="2021-07-07T14:13:20.018" v="3300" actId="20577"/>
          <ac:spMkLst>
            <pc:docMk/>
            <pc:sldMk cId="749527810" sldId="271"/>
            <ac:spMk id="2" creationId="{9295CF0E-43F5-4FAB-913F-861620FB83BE}"/>
          </ac:spMkLst>
        </pc:spChg>
        <pc:spChg chg="del">
          <ac:chgData name="Thomas Perry (Department of Teacher Education)" userId="c48eac9d-7b39-4013-84a1-50939ac8cb25" providerId="ADAL" clId="{E00EAAEB-B31F-4977-9D25-3544217BCC24}" dt="2021-07-07T14:14:02.587" v="3301" actId="931"/>
          <ac:spMkLst>
            <pc:docMk/>
            <pc:sldMk cId="749527810" sldId="271"/>
            <ac:spMk id="3" creationId="{57F4171C-086D-41E0-A2BA-6E1535AD3D64}"/>
          </ac:spMkLst>
        </pc:spChg>
        <pc:spChg chg="mod">
          <ac:chgData name="Thomas Perry (Department of Teacher Education)" userId="c48eac9d-7b39-4013-84a1-50939ac8cb25" providerId="ADAL" clId="{E00EAAEB-B31F-4977-9D25-3544217BCC24}" dt="2021-07-07T14:19:50.722" v="3322" actId="1076"/>
          <ac:spMkLst>
            <pc:docMk/>
            <pc:sldMk cId="749527810" sldId="271"/>
            <ac:spMk id="4" creationId="{213486E0-8C0F-48A7-A641-91526AE665A5}"/>
          </ac:spMkLst>
        </pc:spChg>
        <pc:spChg chg="add del mod">
          <ac:chgData name="Thomas Perry (Department of Teacher Education)" userId="c48eac9d-7b39-4013-84a1-50939ac8cb25" providerId="ADAL" clId="{E00EAAEB-B31F-4977-9D25-3544217BCC24}" dt="2021-07-07T14:19:05.148" v="3307" actId="931"/>
          <ac:spMkLst>
            <pc:docMk/>
            <pc:sldMk cId="749527810" sldId="271"/>
            <ac:spMk id="8" creationId="{D727AA3E-FC13-40E3-9E80-86E4EE2FEE28}"/>
          </ac:spMkLst>
        </pc:spChg>
        <pc:picChg chg="add del mod">
          <ac:chgData name="Thomas Perry (Department of Teacher Education)" userId="c48eac9d-7b39-4013-84a1-50939ac8cb25" providerId="ADAL" clId="{E00EAAEB-B31F-4977-9D25-3544217BCC24}" dt="2021-07-07T14:18:54.584" v="3306" actId="478"/>
          <ac:picMkLst>
            <pc:docMk/>
            <pc:sldMk cId="749527810" sldId="271"/>
            <ac:picMk id="6" creationId="{6F07D501-E916-4EBC-AB03-006DB9E93CA5}"/>
          </ac:picMkLst>
        </pc:picChg>
        <pc:picChg chg="add mod">
          <ac:chgData name="Thomas Perry (Department of Teacher Education)" userId="c48eac9d-7b39-4013-84a1-50939ac8cb25" providerId="ADAL" clId="{E00EAAEB-B31F-4977-9D25-3544217BCC24}" dt="2021-07-07T14:19:47.601" v="3321" actId="1076"/>
          <ac:picMkLst>
            <pc:docMk/>
            <pc:sldMk cId="749527810" sldId="271"/>
            <ac:picMk id="10" creationId="{6C5CD876-4CF5-48DC-94FE-74E5A4D7028C}"/>
          </ac:picMkLst>
        </pc:picChg>
      </pc:sldChg>
      <pc:sldChg chg="addSp delSp modSp new mod">
        <pc:chgData name="Thomas Perry (Department of Teacher Education)" userId="c48eac9d-7b39-4013-84a1-50939ac8cb25" providerId="ADAL" clId="{E00EAAEB-B31F-4977-9D25-3544217BCC24}" dt="2021-07-07T16:07:27.732" v="3479" actId="14100"/>
        <pc:sldMkLst>
          <pc:docMk/>
          <pc:sldMk cId="3479264838" sldId="272"/>
        </pc:sldMkLst>
        <pc:spChg chg="mod">
          <ac:chgData name="Thomas Perry (Department of Teacher Education)" userId="c48eac9d-7b39-4013-84a1-50939ac8cb25" providerId="ADAL" clId="{E00EAAEB-B31F-4977-9D25-3544217BCC24}" dt="2021-07-07T15:55:37.660" v="3348" actId="5793"/>
          <ac:spMkLst>
            <pc:docMk/>
            <pc:sldMk cId="3479264838" sldId="272"/>
            <ac:spMk id="2" creationId="{4C822D0B-69E8-4022-8A51-502F79E3AC8F}"/>
          </ac:spMkLst>
        </pc:spChg>
        <pc:spChg chg="mod">
          <ac:chgData name="Thomas Perry (Department of Teacher Education)" userId="c48eac9d-7b39-4013-84a1-50939ac8cb25" providerId="ADAL" clId="{E00EAAEB-B31F-4977-9D25-3544217BCC24}" dt="2021-07-07T16:06:47.822" v="3450" actId="20577"/>
          <ac:spMkLst>
            <pc:docMk/>
            <pc:sldMk cId="3479264838" sldId="272"/>
            <ac:spMk id="3" creationId="{CD60D7D9-AAA6-4380-9366-2DD603EFFA0B}"/>
          </ac:spMkLst>
        </pc:spChg>
        <pc:spChg chg="del mod">
          <ac:chgData name="Thomas Perry (Department of Teacher Education)" userId="c48eac9d-7b39-4013-84a1-50939ac8cb25" providerId="ADAL" clId="{E00EAAEB-B31F-4977-9D25-3544217BCC24}" dt="2021-07-07T16:05:52.313" v="3398" actId="478"/>
          <ac:spMkLst>
            <pc:docMk/>
            <pc:sldMk cId="3479264838" sldId="272"/>
            <ac:spMk id="4" creationId="{FF9E9996-A8CA-4101-89B8-A01FE8BE60AE}"/>
          </ac:spMkLst>
        </pc:spChg>
        <pc:spChg chg="add mod">
          <ac:chgData name="Thomas Perry (Department of Teacher Education)" userId="c48eac9d-7b39-4013-84a1-50939ac8cb25" providerId="ADAL" clId="{E00EAAEB-B31F-4977-9D25-3544217BCC24}" dt="2021-07-07T16:07:27.732" v="3479" actId="14100"/>
          <ac:spMkLst>
            <pc:docMk/>
            <pc:sldMk cId="3479264838" sldId="272"/>
            <ac:spMk id="7" creationId="{876F7201-A862-41EA-8B69-CA801700D354}"/>
          </ac:spMkLst>
        </pc:spChg>
        <pc:graphicFrameChg chg="add mod">
          <ac:chgData name="Thomas Perry (Department of Teacher Education)" userId="c48eac9d-7b39-4013-84a1-50939ac8cb25" providerId="ADAL" clId="{E00EAAEB-B31F-4977-9D25-3544217BCC24}" dt="2021-07-07T16:06:32.743" v="3425" actId="255"/>
          <ac:graphicFrameMkLst>
            <pc:docMk/>
            <pc:sldMk cId="3479264838" sldId="272"/>
            <ac:graphicFrameMk id="5" creationId="{13657FAE-5762-403D-9809-BD3B372BBA31}"/>
          </ac:graphicFrameMkLst>
        </pc:graphicFrameChg>
      </pc:sldChg>
      <pc:sldChg chg="addSp delSp modSp add mod modNotesTx">
        <pc:chgData name="Thomas Perry (Department of Teacher Education)" userId="c48eac9d-7b39-4013-84a1-50939ac8cb25" providerId="ADAL" clId="{E00EAAEB-B31F-4977-9D25-3544217BCC24}" dt="2021-07-07T16:25:24.164" v="3765" actId="20577"/>
        <pc:sldMkLst>
          <pc:docMk/>
          <pc:sldMk cId="961503106" sldId="273"/>
        </pc:sldMkLst>
        <pc:spChg chg="mod">
          <ac:chgData name="Thomas Perry (Department of Teacher Education)" userId="c48eac9d-7b39-4013-84a1-50939ac8cb25" providerId="ADAL" clId="{E00EAAEB-B31F-4977-9D25-3544217BCC24}" dt="2021-07-07T16:15:59.810" v="3513" actId="1076"/>
          <ac:spMkLst>
            <pc:docMk/>
            <pc:sldMk cId="961503106" sldId="273"/>
            <ac:spMk id="7" creationId="{876F7201-A862-41EA-8B69-CA801700D354}"/>
          </ac:spMkLst>
        </pc:spChg>
        <pc:graphicFrameChg chg="del">
          <ac:chgData name="Thomas Perry (Department of Teacher Education)" userId="c48eac9d-7b39-4013-84a1-50939ac8cb25" providerId="ADAL" clId="{E00EAAEB-B31F-4977-9D25-3544217BCC24}" dt="2021-07-07T16:13:29.374" v="3486" actId="478"/>
          <ac:graphicFrameMkLst>
            <pc:docMk/>
            <pc:sldMk cId="961503106" sldId="273"/>
            <ac:graphicFrameMk id="5" creationId="{13657FAE-5762-403D-9809-BD3B372BBA31}"/>
          </ac:graphicFrameMkLst>
        </pc:graphicFrameChg>
        <pc:graphicFrameChg chg="add mod">
          <ac:chgData name="Thomas Perry (Department of Teacher Education)" userId="c48eac9d-7b39-4013-84a1-50939ac8cb25" providerId="ADAL" clId="{E00EAAEB-B31F-4977-9D25-3544217BCC24}" dt="2021-07-07T16:16:49.434" v="3518" actId="14100"/>
          <ac:graphicFrameMkLst>
            <pc:docMk/>
            <pc:sldMk cId="961503106" sldId="273"/>
            <ac:graphicFrameMk id="6" creationId="{709C5483-DB86-4914-9D43-73B531401180}"/>
          </ac:graphicFrameMkLst>
        </pc:graphicFrameChg>
      </pc:sldChg>
      <pc:sldChg chg="addSp delSp modSp new mod modNotesTx">
        <pc:chgData name="Thomas Perry (Department of Teacher Education)" userId="c48eac9d-7b39-4013-84a1-50939ac8cb25" providerId="ADAL" clId="{E00EAAEB-B31F-4977-9D25-3544217BCC24}" dt="2021-07-09T07:01:22.187" v="4656" actId="20577"/>
        <pc:sldMkLst>
          <pc:docMk/>
          <pc:sldMk cId="2237363326" sldId="274"/>
        </pc:sldMkLst>
        <pc:spChg chg="mod">
          <ac:chgData name="Thomas Perry (Department of Teacher Education)" userId="c48eac9d-7b39-4013-84a1-50939ac8cb25" providerId="ADAL" clId="{E00EAAEB-B31F-4977-9D25-3544217BCC24}" dt="2021-07-07T16:31:58.836" v="3968" actId="20577"/>
          <ac:spMkLst>
            <pc:docMk/>
            <pc:sldMk cId="2237363326" sldId="274"/>
            <ac:spMk id="2" creationId="{FA96550B-227A-4549-A3C5-D7BB13C35F12}"/>
          </ac:spMkLst>
        </pc:spChg>
        <pc:spChg chg="mod">
          <ac:chgData name="Thomas Perry (Department of Teacher Education)" userId="c48eac9d-7b39-4013-84a1-50939ac8cb25" providerId="ADAL" clId="{E00EAAEB-B31F-4977-9D25-3544217BCC24}" dt="2021-07-09T06:54:36.582" v="4365" actId="313"/>
          <ac:spMkLst>
            <pc:docMk/>
            <pc:sldMk cId="2237363326" sldId="274"/>
            <ac:spMk id="3" creationId="{205CBFC5-59E3-459B-A30E-E1005AE719E7}"/>
          </ac:spMkLst>
        </pc:spChg>
        <pc:spChg chg="del mod">
          <ac:chgData name="Thomas Perry (Department of Teacher Education)" userId="c48eac9d-7b39-4013-84a1-50939ac8cb25" providerId="ADAL" clId="{E00EAAEB-B31F-4977-9D25-3544217BCC24}" dt="2021-07-09T06:58:40.404" v="4574" actId="478"/>
          <ac:spMkLst>
            <pc:docMk/>
            <pc:sldMk cId="2237363326" sldId="274"/>
            <ac:spMk id="4" creationId="{BD5E774F-F6BA-4774-8526-17BB5445AFB4}"/>
          </ac:spMkLst>
        </pc:spChg>
        <pc:spChg chg="add del mod">
          <ac:chgData name="Thomas Perry (Department of Teacher Education)" userId="c48eac9d-7b39-4013-84a1-50939ac8cb25" providerId="ADAL" clId="{E00EAAEB-B31F-4977-9D25-3544217BCC24}" dt="2021-07-09T06:58:43.687" v="4575" actId="478"/>
          <ac:spMkLst>
            <pc:docMk/>
            <pc:sldMk cId="2237363326" sldId="274"/>
            <ac:spMk id="7" creationId="{10396016-924B-48C2-AFBD-BB5ED70C5954}"/>
          </ac:spMkLst>
        </pc:spChg>
        <pc:graphicFrameChg chg="add mod modGraphic">
          <ac:chgData name="Thomas Perry (Department of Teacher Education)" userId="c48eac9d-7b39-4013-84a1-50939ac8cb25" providerId="ADAL" clId="{E00EAAEB-B31F-4977-9D25-3544217BCC24}" dt="2021-07-09T07:01:22.187" v="4656" actId="20577"/>
          <ac:graphicFrameMkLst>
            <pc:docMk/>
            <pc:sldMk cId="2237363326" sldId="274"/>
            <ac:graphicFrameMk id="5" creationId="{876BE144-2803-4158-9F4C-A9909F05B2EE}"/>
          </ac:graphicFrameMkLst>
        </pc:graphicFrameChg>
      </pc:sldChg>
      <pc:sldChg chg="new del">
        <pc:chgData name="Thomas Perry (Department of Teacher Education)" userId="c48eac9d-7b39-4013-84a1-50939ac8cb25" providerId="ADAL" clId="{E00EAAEB-B31F-4977-9D25-3544217BCC24}" dt="2021-07-07T16:43:23.054" v="3971" actId="47"/>
        <pc:sldMkLst>
          <pc:docMk/>
          <pc:sldMk cId="2843664917" sldId="275"/>
        </pc:sldMkLst>
      </pc:sldChg>
      <pc:sldChg chg="addSp delSp modSp add del mod modNotesTx">
        <pc:chgData name="Thomas Perry (Department of Teacher Education)" userId="c48eac9d-7b39-4013-84a1-50939ac8cb25" providerId="ADAL" clId="{E00EAAEB-B31F-4977-9D25-3544217BCC24}" dt="2021-07-09T06:54:16.919" v="4306" actId="47"/>
        <pc:sldMkLst>
          <pc:docMk/>
          <pc:sldMk cId="3644156555" sldId="276"/>
        </pc:sldMkLst>
        <pc:spChg chg="mod">
          <ac:chgData name="Thomas Perry (Department of Teacher Education)" userId="c48eac9d-7b39-4013-84a1-50939ac8cb25" providerId="ADAL" clId="{E00EAAEB-B31F-4977-9D25-3544217BCC24}" dt="2021-07-07T16:43:35.361" v="3989" actId="14100"/>
          <ac:spMkLst>
            <pc:docMk/>
            <pc:sldMk cId="3644156555" sldId="276"/>
            <ac:spMk id="7" creationId="{876F7201-A862-41EA-8B69-CA801700D354}"/>
          </ac:spMkLst>
        </pc:spChg>
        <pc:graphicFrameChg chg="del">
          <ac:chgData name="Thomas Perry (Department of Teacher Education)" userId="c48eac9d-7b39-4013-84a1-50939ac8cb25" providerId="ADAL" clId="{E00EAAEB-B31F-4977-9D25-3544217BCC24}" dt="2021-07-07T16:44:31.756" v="4112" actId="478"/>
          <ac:graphicFrameMkLst>
            <pc:docMk/>
            <pc:sldMk cId="3644156555" sldId="276"/>
            <ac:graphicFrameMk id="5" creationId="{13657FAE-5762-403D-9809-BD3B372BBA31}"/>
          </ac:graphicFrameMkLst>
        </pc:graphicFrameChg>
        <pc:graphicFrameChg chg="add mod">
          <ac:chgData name="Thomas Perry (Department of Teacher Education)" userId="c48eac9d-7b39-4013-84a1-50939ac8cb25" providerId="ADAL" clId="{E00EAAEB-B31F-4977-9D25-3544217BCC24}" dt="2021-07-07T16:44:40.759" v="4115" actId="1076"/>
          <ac:graphicFrameMkLst>
            <pc:docMk/>
            <pc:sldMk cId="3644156555" sldId="276"/>
            <ac:graphicFrameMk id="6" creationId="{EA0A3FC1-D5C0-40C0-A396-9B1511AF0CB4}"/>
          </ac:graphicFrameMkLst>
        </pc:graphicFrameChg>
      </pc:sldChg>
      <pc:sldChg chg="addSp delSp modSp add mod modAnim">
        <pc:chgData name="Thomas Perry (Department of Teacher Education)" userId="c48eac9d-7b39-4013-84a1-50939ac8cb25" providerId="ADAL" clId="{E00EAAEB-B31F-4977-9D25-3544217BCC24}" dt="2021-07-09T07:01:31.723" v="4662"/>
        <pc:sldMkLst>
          <pc:docMk/>
          <pc:sldMk cId="4000465736" sldId="277"/>
        </pc:sldMkLst>
        <pc:spChg chg="mod">
          <ac:chgData name="Thomas Perry (Department of Teacher Education)" userId="c48eac9d-7b39-4013-84a1-50939ac8cb25" providerId="ADAL" clId="{E00EAAEB-B31F-4977-9D25-3544217BCC24}" dt="2021-07-07T16:45:00.441" v="4133" actId="14100"/>
          <ac:spMkLst>
            <pc:docMk/>
            <pc:sldMk cId="4000465736" sldId="277"/>
            <ac:spMk id="7" creationId="{876F7201-A862-41EA-8B69-CA801700D354}"/>
          </ac:spMkLst>
        </pc:spChg>
        <pc:graphicFrameChg chg="del">
          <ac:chgData name="Thomas Perry (Department of Teacher Education)" userId="c48eac9d-7b39-4013-84a1-50939ac8cb25" providerId="ADAL" clId="{E00EAAEB-B31F-4977-9D25-3544217BCC24}" dt="2021-07-07T16:44:48.113" v="4116" actId="478"/>
          <ac:graphicFrameMkLst>
            <pc:docMk/>
            <pc:sldMk cId="4000465736" sldId="277"/>
            <ac:graphicFrameMk id="6" creationId="{709C5483-DB86-4914-9D43-73B531401180}"/>
          </ac:graphicFrameMkLst>
        </pc:graphicFrameChg>
        <pc:graphicFrameChg chg="add mod">
          <ac:chgData name="Thomas Perry (Department of Teacher Education)" userId="c48eac9d-7b39-4013-84a1-50939ac8cb25" providerId="ADAL" clId="{E00EAAEB-B31F-4977-9D25-3544217BCC24}" dt="2021-07-07T16:44:53.817" v="4119" actId="1076"/>
          <ac:graphicFrameMkLst>
            <pc:docMk/>
            <pc:sldMk cId="4000465736" sldId="277"/>
            <ac:graphicFrameMk id="8" creationId="{579E108F-8388-4242-A091-02B4C2D149E7}"/>
          </ac:graphicFrameMkLst>
        </pc:graphicFrameChg>
      </pc:sldChg>
      <pc:sldChg chg="addSp delSp modSp new mod modClrScheme chgLayout">
        <pc:chgData name="Thomas Perry (Department of Teacher Education)" userId="c48eac9d-7b39-4013-84a1-50939ac8cb25" providerId="ADAL" clId="{E00EAAEB-B31F-4977-9D25-3544217BCC24}" dt="2021-07-07T16:59:37.222" v="4256" actId="1076"/>
        <pc:sldMkLst>
          <pc:docMk/>
          <pc:sldMk cId="1969407624" sldId="278"/>
        </pc:sldMkLst>
        <pc:spChg chg="del">
          <ac:chgData name="Thomas Perry (Department of Teacher Education)" userId="c48eac9d-7b39-4013-84a1-50939ac8cb25" providerId="ADAL" clId="{E00EAAEB-B31F-4977-9D25-3544217BCC24}" dt="2021-07-07T16:55:16.577" v="4138" actId="700"/>
          <ac:spMkLst>
            <pc:docMk/>
            <pc:sldMk cId="1969407624" sldId="278"/>
            <ac:spMk id="2" creationId="{E2D491DD-7329-4788-8694-41AE890632D2}"/>
          </ac:spMkLst>
        </pc:spChg>
        <pc:spChg chg="del">
          <ac:chgData name="Thomas Perry (Department of Teacher Education)" userId="c48eac9d-7b39-4013-84a1-50939ac8cb25" providerId="ADAL" clId="{E00EAAEB-B31F-4977-9D25-3544217BCC24}" dt="2021-07-07T16:55:16.577" v="4138" actId="700"/>
          <ac:spMkLst>
            <pc:docMk/>
            <pc:sldMk cId="1969407624" sldId="278"/>
            <ac:spMk id="3" creationId="{78ADD41C-A32E-4FC4-B808-C0D68B81130E}"/>
          </ac:spMkLst>
        </pc:spChg>
        <pc:spChg chg="del">
          <ac:chgData name="Thomas Perry (Department of Teacher Education)" userId="c48eac9d-7b39-4013-84a1-50939ac8cb25" providerId="ADAL" clId="{E00EAAEB-B31F-4977-9D25-3544217BCC24}" dt="2021-07-07T16:55:16.577" v="4138" actId="700"/>
          <ac:spMkLst>
            <pc:docMk/>
            <pc:sldMk cId="1969407624" sldId="278"/>
            <ac:spMk id="4" creationId="{2B490517-1412-4A0C-BCE2-8B6F0D68928C}"/>
          </ac:spMkLst>
        </pc:spChg>
        <pc:spChg chg="add mod">
          <ac:chgData name="Thomas Perry (Department of Teacher Education)" userId="c48eac9d-7b39-4013-84a1-50939ac8cb25" providerId="ADAL" clId="{E00EAAEB-B31F-4977-9D25-3544217BCC24}" dt="2021-07-07T16:59:31.872" v="4255" actId="1076"/>
          <ac:spMkLst>
            <pc:docMk/>
            <pc:sldMk cId="1969407624" sldId="278"/>
            <ac:spMk id="6" creationId="{7A0D29EE-78BB-4516-B578-1D0022816F87}"/>
          </ac:spMkLst>
        </pc:spChg>
        <pc:spChg chg="add mod">
          <ac:chgData name="Thomas Perry (Department of Teacher Education)" userId="c48eac9d-7b39-4013-84a1-50939ac8cb25" providerId="ADAL" clId="{E00EAAEB-B31F-4977-9D25-3544217BCC24}" dt="2021-07-07T16:59:37.222" v="4256" actId="1076"/>
          <ac:spMkLst>
            <pc:docMk/>
            <pc:sldMk cId="1969407624" sldId="278"/>
            <ac:spMk id="7" creationId="{ACD84F36-A96A-4FE5-80D9-33B79320457C}"/>
          </ac:spMkLst>
        </pc:spChg>
        <pc:spChg chg="add mod">
          <ac:chgData name="Thomas Perry (Department of Teacher Education)" userId="c48eac9d-7b39-4013-84a1-50939ac8cb25" providerId="ADAL" clId="{E00EAAEB-B31F-4977-9D25-3544217BCC24}" dt="2021-07-07T16:59:37.222" v="4256" actId="1076"/>
          <ac:spMkLst>
            <pc:docMk/>
            <pc:sldMk cId="1969407624" sldId="278"/>
            <ac:spMk id="9" creationId="{A68C2C7A-4D9B-482D-A304-B50447E5434E}"/>
          </ac:spMkLst>
        </pc:spChg>
        <pc:spChg chg="add mod">
          <ac:chgData name="Thomas Perry (Department of Teacher Education)" userId="c48eac9d-7b39-4013-84a1-50939ac8cb25" providerId="ADAL" clId="{E00EAAEB-B31F-4977-9D25-3544217BCC24}" dt="2021-07-07T16:59:37.222" v="4256" actId="1076"/>
          <ac:spMkLst>
            <pc:docMk/>
            <pc:sldMk cId="1969407624" sldId="278"/>
            <ac:spMk id="10" creationId="{523C89E8-CD37-4803-A47E-B3776447DE6A}"/>
          </ac:spMkLst>
        </pc:spChg>
      </pc:sldChg>
    </pc:docChg>
  </pc:docChgLst>
  <pc:docChgLst>
    <pc:chgData name="Tom Perry" userId="6ada2c22-938a-4910-92b9-b2c8808efd43" providerId="ADAL" clId="{BA2D7338-DBDD-4028-9524-3B6E32B30119}"/>
    <pc:docChg chg="modSld">
      <pc:chgData name="Tom Perry" userId="6ada2c22-938a-4910-92b9-b2c8808efd43" providerId="ADAL" clId="{BA2D7338-DBDD-4028-9524-3B6E32B30119}" dt="2021-12-13T09:29:49.914" v="12" actId="6549"/>
      <pc:docMkLst>
        <pc:docMk/>
      </pc:docMkLst>
      <pc:sldChg chg="modSp mod modNotesTx">
        <pc:chgData name="Tom Perry" userId="6ada2c22-938a-4910-92b9-b2c8808efd43" providerId="ADAL" clId="{BA2D7338-DBDD-4028-9524-3B6E32B30119}" dt="2021-12-13T09:29:49.914" v="12" actId="6549"/>
        <pc:sldMkLst>
          <pc:docMk/>
          <pc:sldMk cId="3406137555" sldId="279"/>
        </pc:sldMkLst>
        <pc:spChg chg="mod">
          <ac:chgData name="Tom Perry" userId="6ada2c22-938a-4910-92b9-b2c8808efd43" providerId="ADAL" clId="{BA2D7338-DBDD-4028-9524-3B6E32B30119}" dt="2021-12-13T09:26:36.291" v="11" actId="20577"/>
          <ac:spMkLst>
            <pc:docMk/>
            <pc:sldMk cId="3406137555" sldId="279"/>
            <ac:spMk id="11" creationId="{DE15D1D8-B6B9-4F14-88E6-60CBA39464F4}"/>
          </ac:spMkLst>
        </pc:spChg>
      </pc:sldChg>
    </pc:docChg>
  </pc:docChgLst>
  <pc:docChgLst>
    <pc:chgData name="Tom Perry" userId="6ada2c22-938a-4910-92b9-b2c8808efd43" providerId="ADAL" clId="{0258ED7D-48E9-4061-BFAD-9E7CBEC86DFE}"/>
    <pc:docChg chg="undo redo custSel addSld delSld modSld sldOrd">
      <pc:chgData name="Tom Perry" userId="6ada2c22-938a-4910-92b9-b2c8808efd43" providerId="ADAL" clId="{0258ED7D-48E9-4061-BFAD-9E7CBEC86DFE}" dt="2021-11-07T21:40:46.506" v="5681"/>
      <pc:docMkLst>
        <pc:docMk/>
      </pc:docMkLst>
      <pc:sldChg chg="addSp delSp modSp mod modClrScheme chgLayout modNotesTx">
        <pc:chgData name="Tom Perry" userId="6ada2c22-938a-4910-92b9-b2c8808efd43" providerId="ADAL" clId="{0258ED7D-48E9-4061-BFAD-9E7CBEC86DFE}" dt="2021-11-07T16:24:49.244" v="1070" actId="14100"/>
        <pc:sldMkLst>
          <pc:docMk/>
          <pc:sldMk cId="303447833" sldId="256"/>
        </pc:sldMkLst>
        <pc:spChg chg="add mod ord">
          <ac:chgData name="Tom Perry" userId="6ada2c22-938a-4910-92b9-b2c8808efd43" providerId="ADAL" clId="{0258ED7D-48E9-4061-BFAD-9E7CBEC86DFE}" dt="2021-11-07T15:51:29.587" v="103" actId="1076"/>
          <ac:spMkLst>
            <pc:docMk/>
            <pc:sldMk cId="303447833" sldId="256"/>
            <ac:spMk id="2" creationId="{05AE58C4-CD99-4F5F-9C40-22DA7881AC54}"/>
          </ac:spMkLst>
        </pc:spChg>
        <pc:spChg chg="add mod ord">
          <ac:chgData name="Tom Perry" userId="6ada2c22-938a-4910-92b9-b2c8808efd43" providerId="ADAL" clId="{0258ED7D-48E9-4061-BFAD-9E7CBEC86DFE}" dt="2021-11-07T15:51:23.919" v="101" actId="1076"/>
          <ac:spMkLst>
            <pc:docMk/>
            <pc:sldMk cId="303447833" sldId="256"/>
            <ac:spMk id="3" creationId="{E64371FE-5C6E-4F0D-A095-F322559490CB}"/>
          </ac:spMkLst>
        </pc:spChg>
        <pc:spChg chg="del mod">
          <ac:chgData name="Tom Perry" userId="6ada2c22-938a-4910-92b9-b2c8808efd43" providerId="ADAL" clId="{0258ED7D-48E9-4061-BFAD-9E7CBEC86DFE}" dt="2021-11-07T15:50:30.150" v="79" actId="478"/>
          <ac:spMkLst>
            <pc:docMk/>
            <pc:sldMk cId="303447833" sldId="256"/>
            <ac:spMk id="4" creationId="{00000000-0000-0000-0000-000000000000}"/>
          </ac:spMkLst>
        </pc:spChg>
        <pc:spChg chg="del mod">
          <ac:chgData name="Tom Perry" userId="6ada2c22-938a-4910-92b9-b2c8808efd43" providerId="ADAL" clId="{0258ED7D-48E9-4061-BFAD-9E7CBEC86DFE}" dt="2021-11-07T15:49:35.654" v="6" actId="478"/>
          <ac:spMkLst>
            <pc:docMk/>
            <pc:sldMk cId="303447833" sldId="256"/>
            <ac:spMk id="5" creationId="{00000000-0000-0000-0000-000000000000}"/>
          </ac:spMkLst>
        </pc:spChg>
        <pc:spChg chg="add mod ord">
          <ac:chgData name="Tom Perry" userId="6ada2c22-938a-4910-92b9-b2c8808efd43" providerId="ADAL" clId="{0258ED7D-48E9-4061-BFAD-9E7CBEC86DFE}" dt="2021-11-07T16:24:49.244" v="1070" actId="14100"/>
          <ac:spMkLst>
            <pc:docMk/>
            <pc:sldMk cId="303447833" sldId="256"/>
            <ac:spMk id="6" creationId="{73FE1A84-D0DD-49D2-9FEA-AFF36C6E7919}"/>
          </ac:spMkLst>
        </pc:spChg>
        <pc:spChg chg="mod">
          <ac:chgData name="Tom Perry" userId="6ada2c22-938a-4910-92b9-b2c8808efd43" providerId="ADAL" clId="{0258ED7D-48E9-4061-BFAD-9E7CBEC86DFE}" dt="2021-11-07T15:55:41.936" v="217" actId="14100"/>
          <ac:spMkLst>
            <pc:docMk/>
            <pc:sldMk cId="303447833" sldId="256"/>
            <ac:spMk id="7" creationId="{00000000-0000-0000-0000-000000000000}"/>
          </ac:spMkLst>
        </pc:spChg>
      </pc:sldChg>
      <pc:sldChg chg="addSp delSp modSp mod modClrScheme delAnim modAnim chgLayout modNotesTx">
        <pc:chgData name="Tom Perry" userId="6ada2c22-938a-4910-92b9-b2c8808efd43" providerId="ADAL" clId="{0258ED7D-48E9-4061-BFAD-9E7CBEC86DFE}" dt="2021-11-07T19:28:44.629" v="3519"/>
        <pc:sldMkLst>
          <pc:docMk/>
          <pc:sldMk cId="2753635993" sldId="261"/>
        </pc:sldMkLst>
        <pc:spChg chg="add mod">
          <ac:chgData name="Tom Perry" userId="6ada2c22-938a-4910-92b9-b2c8808efd43" providerId="ADAL" clId="{0258ED7D-48E9-4061-BFAD-9E7CBEC86DFE}" dt="2021-11-07T16:51:27.190" v="1682" actId="20577"/>
          <ac:spMkLst>
            <pc:docMk/>
            <pc:sldMk cId="2753635993" sldId="261"/>
            <ac:spMk id="2" creationId="{5A402625-8386-401D-AC3A-EF3124AA3FA8}"/>
          </ac:spMkLst>
        </pc:spChg>
        <pc:spChg chg="del mod ord">
          <ac:chgData name="Tom Perry" userId="6ada2c22-938a-4910-92b9-b2c8808efd43" providerId="ADAL" clId="{0258ED7D-48E9-4061-BFAD-9E7CBEC86DFE}" dt="2021-11-07T16:38:13.180" v="1467" actId="478"/>
          <ac:spMkLst>
            <pc:docMk/>
            <pc:sldMk cId="2753635993" sldId="261"/>
            <ac:spMk id="6" creationId="{70203E29-D1D2-49F0-8CF9-E67FAED3862D}"/>
          </ac:spMkLst>
        </pc:spChg>
        <pc:spChg chg="del mod">
          <ac:chgData name="Tom Perry" userId="6ada2c22-938a-4910-92b9-b2c8808efd43" providerId="ADAL" clId="{0258ED7D-48E9-4061-BFAD-9E7CBEC86DFE}" dt="2021-11-07T16:01:10.360" v="458" actId="478"/>
          <ac:spMkLst>
            <pc:docMk/>
            <pc:sldMk cId="2753635993" sldId="261"/>
            <ac:spMk id="8" creationId="{F1D61BB2-D588-4744-A35E-45AE5944118F}"/>
          </ac:spMkLst>
        </pc:spChg>
        <pc:spChg chg="mod ord">
          <ac:chgData name="Tom Perry" userId="6ada2c22-938a-4910-92b9-b2c8808efd43" providerId="ADAL" clId="{0258ED7D-48E9-4061-BFAD-9E7CBEC86DFE}" dt="2021-11-07T16:51:46.864" v="1684" actId="1076"/>
          <ac:spMkLst>
            <pc:docMk/>
            <pc:sldMk cId="2753635993" sldId="261"/>
            <ac:spMk id="11" creationId="{E04896EA-088E-4B10-8226-C71D3B3931E8}"/>
          </ac:spMkLst>
        </pc:spChg>
        <pc:picChg chg="mod">
          <ac:chgData name="Tom Perry" userId="6ada2c22-938a-4910-92b9-b2c8808efd43" providerId="ADAL" clId="{0258ED7D-48E9-4061-BFAD-9E7CBEC86DFE}" dt="2021-11-07T16:51:42.617" v="1683" actId="1076"/>
          <ac:picMkLst>
            <pc:docMk/>
            <pc:sldMk cId="2753635993" sldId="261"/>
            <ac:picMk id="1026" creationId="{531989D5-942A-4F51-A5CD-193DD5DE6CB2}"/>
          </ac:picMkLst>
        </pc:picChg>
      </pc:sldChg>
      <pc:sldChg chg="modSp mod modClrScheme chgLayout">
        <pc:chgData name="Tom Perry" userId="6ada2c22-938a-4910-92b9-b2c8808efd43" providerId="ADAL" clId="{0258ED7D-48E9-4061-BFAD-9E7CBEC86DFE}" dt="2021-11-07T19:36:00.973" v="3626" actId="14100"/>
        <pc:sldMkLst>
          <pc:docMk/>
          <pc:sldMk cId="1936585659" sldId="263"/>
        </pc:sldMkLst>
        <pc:spChg chg="mod ord">
          <ac:chgData name="Tom Perry" userId="6ada2c22-938a-4910-92b9-b2c8808efd43" providerId="ADAL" clId="{0258ED7D-48E9-4061-BFAD-9E7CBEC86DFE}" dt="2021-11-07T19:36:00.973" v="3626" actId="14100"/>
          <ac:spMkLst>
            <pc:docMk/>
            <pc:sldMk cId="1936585659" sldId="263"/>
            <ac:spMk id="2" creationId="{4702C834-B388-4245-A909-2F814768B52B}"/>
          </ac:spMkLst>
        </pc:spChg>
        <pc:spChg chg="mod ord">
          <ac:chgData name="Tom Perry" userId="6ada2c22-938a-4910-92b9-b2c8808efd43" providerId="ADAL" clId="{0258ED7D-48E9-4061-BFAD-9E7CBEC86DFE}" dt="2021-11-07T17:03:03.026" v="2010" actId="14100"/>
          <ac:spMkLst>
            <pc:docMk/>
            <pc:sldMk cId="1936585659" sldId="263"/>
            <ac:spMk id="3" creationId="{97B454DF-BC02-4857-976C-16732B94A2BD}"/>
          </ac:spMkLst>
        </pc:spChg>
        <pc:spChg chg="mod ord">
          <ac:chgData name="Tom Perry" userId="6ada2c22-938a-4910-92b9-b2c8808efd43" providerId="ADAL" clId="{0258ED7D-48E9-4061-BFAD-9E7CBEC86DFE}" dt="2021-11-07T17:03:39.303" v="2026"/>
          <ac:spMkLst>
            <pc:docMk/>
            <pc:sldMk cId="1936585659" sldId="263"/>
            <ac:spMk id="4" creationId="{00F11ABB-F90C-4CF6-BF0E-CD33F4BDAA91}"/>
          </ac:spMkLst>
        </pc:spChg>
        <pc:spChg chg="mod">
          <ac:chgData name="Tom Perry" userId="6ada2c22-938a-4910-92b9-b2c8808efd43" providerId="ADAL" clId="{0258ED7D-48E9-4061-BFAD-9E7CBEC86DFE}" dt="2021-11-07T17:02:56.123" v="2008" actId="1076"/>
          <ac:spMkLst>
            <pc:docMk/>
            <pc:sldMk cId="1936585659" sldId="263"/>
            <ac:spMk id="6" creationId="{6E361408-BBEB-4870-9577-47E6C3D62889}"/>
          </ac:spMkLst>
        </pc:spChg>
        <pc:spChg chg="mod">
          <ac:chgData name="Tom Perry" userId="6ada2c22-938a-4910-92b9-b2c8808efd43" providerId="ADAL" clId="{0258ED7D-48E9-4061-BFAD-9E7CBEC86DFE}" dt="2021-11-07T17:02:52.574" v="2007" actId="1076"/>
          <ac:spMkLst>
            <pc:docMk/>
            <pc:sldMk cId="1936585659" sldId="263"/>
            <ac:spMk id="8" creationId="{0A76944B-13DB-4B29-94D0-0C9C668C0127}"/>
          </ac:spMkLst>
        </pc:spChg>
      </pc:sldChg>
      <pc:sldChg chg="delSp modSp mod modClrScheme chgLayout modNotesTx">
        <pc:chgData name="Tom Perry" userId="6ada2c22-938a-4910-92b9-b2c8808efd43" providerId="ADAL" clId="{0258ED7D-48E9-4061-BFAD-9E7CBEC86DFE}" dt="2021-11-07T19:35:46.533" v="3625" actId="20577"/>
        <pc:sldMkLst>
          <pc:docMk/>
          <pc:sldMk cId="1318176805" sldId="264"/>
        </pc:sldMkLst>
        <pc:spChg chg="mod ord">
          <ac:chgData name="Tom Perry" userId="6ada2c22-938a-4910-92b9-b2c8808efd43" providerId="ADAL" clId="{0258ED7D-48E9-4061-BFAD-9E7CBEC86DFE}" dt="2021-11-07T17:01:10.961" v="1984" actId="14100"/>
          <ac:spMkLst>
            <pc:docMk/>
            <pc:sldMk cId="1318176805" sldId="264"/>
            <ac:spMk id="2" creationId="{79AEABED-6D0F-4E35-B598-656F262254C4}"/>
          </ac:spMkLst>
        </pc:spChg>
        <pc:spChg chg="del mod ord">
          <ac:chgData name="Tom Perry" userId="6ada2c22-938a-4910-92b9-b2c8808efd43" providerId="ADAL" clId="{0258ED7D-48E9-4061-BFAD-9E7CBEC86DFE}" dt="2021-11-07T16:58:28.510" v="1920" actId="478"/>
          <ac:spMkLst>
            <pc:docMk/>
            <pc:sldMk cId="1318176805" sldId="264"/>
            <ac:spMk id="3" creationId="{546A1A29-EB87-49F3-B662-35CD361257CD}"/>
          </ac:spMkLst>
        </pc:spChg>
        <pc:spChg chg="del mod ord">
          <ac:chgData name="Tom Perry" userId="6ada2c22-938a-4910-92b9-b2c8808efd43" providerId="ADAL" clId="{0258ED7D-48E9-4061-BFAD-9E7CBEC86DFE}" dt="2021-11-07T16:58:23.870" v="1919" actId="478"/>
          <ac:spMkLst>
            <pc:docMk/>
            <pc:sldMk cId="1318176805" sldId="264"/>
            <ac:spMk id="4" creationId="{24B8D00F-C461-4473-A3AF-8F9705D5A214}"/>
          </ac:spMkLst>
        </pc:spChg>
        <pc:spChg chg="mod">
          <ac:chgData name="Tom Perry" userId="6ada2c22-938a-4910-92b9-b2c8808efd43" providerId="ADAL" clId="{0258ED7D-48E9-4061-BFAD-9E7CBEC86DFE}" dt="2021-11-07T16:59:08.831" v="1941" actId="1076"/>
          <ac:spMkLst>
            <pc:docMk/>
            <pc:sldMk cId="1318176805" sldId="264"/>
            <ac:spMk id="5" creationId="{5BB03B6A-FC79-4932-BE87-7C04ED1A76A8}"/>
          </ac:spMkLst>
        </pc:spChg>
        <pc:spChg chg="mod">
          <ac:chgData name="Tom Perry" userId="6ada2c22-938a-4910-92b9-b2c8808efd43" providerId="ADAL" clId="{0258ED7D-48E9-4061-BFAD-9E7CBEC86DFE}" dt="2021-11-07T19:34:42.470" v="3562" actId="14100"/>
          <ac:spMkLst>
            <pc:docMk/>
            <pc:sldMk cId="1318176805" sldId="264"/>
            <ac:spMk id="6" creationId="{93D8B2CE-508C-413B-B237-91DA341F3C6C}"/>
          </ac:spMkLst>
        </pc:spChg>
        <pc:spChg chg="mod">
          <ac:chgData name="Tom Perry" userId="6ada2c22-938a-4910-92b9-b2c8808efd43" providerId="ADAL" clId="{0258ED7D-48E9-4061-BFAD-9E7CBEC86DFE}" dt="2021-11-07T16:59:23.195" v="1944" actId="1076"/>
          <ac:spMkLst>
            <pc:docMk/>
            <pc:sldMk cId="1318176805" sldId="264"/>
            <ac:spMk id="7" creationId="{B4CF155D-B2E6-4013-A4E5-263AD1783005}"/>
          </ac:spMkLst>
        </pc:spChg>
        <pc:spChg chg="mod">
          <ac:chgData name="Tom Perry" userId="6ada2c22-938a-4910-92b9-b2c8808efd43" providerId="ADAL" clId="{0258ED7D-48E9-4061-BFAD-9E7CBEC86DFE}" dt="2021-11-07T16:59:19.306" v="1943" actId="1076"/>
          <ac:spMkLst>
            <pc:docMk/>
            <pc:sldMk cId="1318176805" sldId="264"/>
            <ac:spMk id="8" creationId="{A7DEE9F8-3A99-4812-A586-4BEA4C1084DA}"/>
          </ac:spMkLst>
        </pc:spChg>
      </pc:sldChg>
      <pc:sldChg chg="modSp mod modClrScheme chgLayout modNotesTx">
        <pc:chgData name="Tom Perry" userId="6ada2c22-938a-4910-92b9-b2c8808efd43" providerId="ADAL" clId="{0258ED7D-48E9-4061-BFAD-9E7CBEC86DFE}" dt="2021-11-07T18:13:25.592" v="2608"/>
        <pc:sldMkLst>
          <pc:docMk/>
          <pc:sldMk cId="1249559974" sldId="265"/>
        </pc:sldMkLst>
        <pc:spChg chg="mod ord">
          <ac:chgData name="Tom Perry" userId="6ada2c22-938a-4910-92b9-b2c8808efd43" providerId="ADAL" clId="{0258ED7D-48E9-4061-BFAD-9E7CBEC86DFE}" dt="2021-11-07T17:06:24.696" v="2071" actId="1076"/>
          <ac:spMkLst>
            <pc:docMk/>
            <pc:sldMk cId="1249559974" sldId="265"/>
            <ac:spMk id="2" creationId="{5A0C4F4A-ECFB-4F74-945B-089DD64728C3}"/>
          </ac:spMkLst>
        </pc:spChg>
        <pc:picChg chg="mod">
          <ac:chgData name="Tom Perry" userId="6ada2c22-938a-4910-92b9-b2c8808efd43" providerId="ADAL" clId="{0258ED7D-48E9-4061-BFAD-9E7CBEC86DFE}" dt="2021-11-07T17:06:21.502" v="2070" actId="1076"/>
          <ac:picMkLst>
            <pc:docMk/>
            <pc:sldMk cId="1249559974" sldId="265"/>
            <ac:picMk id="11" creationId="{6C8C4EC0-767F-4AF8-A5CB-3D34440307CA}"/>
          </ac:picMkLst>
        </pc:picChg>
      </pc:sldChg>
      <pc:sldChg chg="addSp delSp modSp mod modClrScheme chgLayout">
        <pc:chgData name="Tom Perry" userId="6ada2c22-938a-4910-92b9-b2c8808efd43" providerId="ADAL" clId="{0258ED7D-48E9-4061-BFAD-9E7CBEC86DFE}" dt="2021-11-07T17:06:10.675" v="2067" actId="122"/>
        <pc:sldMkLst>
          <pc:docMk/>
          <pc:sldMk cId="2050458537" sldId="266"/>
        </pc:sldMkLst>
        <pc:spChg chg="del mod ord">
          <ac:chgData name="Tom Perry" userId="6ada2c22-938a-4910-92b9-b2c8808efd43" providerId="ADAL" clId="{0258ED7D-48E9-4061-BFAD-9E7CBEC86DFE}" dt="2021-11-07T17:05:55.531" v="2062" actId="478"/>
          <ac:spMkLst>
            <pc:docMk/>
            <pc:sldMk cId="2050458537" sldId="266"/>
            <ac:spMk id="2" creationId="{5A0C4F4A-ECFB-4F74-945B-089DD64728C3}"/>
          </ac:spMkLst>
        </pc:spChg>
        <pc:spChg chg="add mod">
          <ac:chgData name="Tom Perry" userId="6ada2c22-938a-4910-92b9-b2c8808efd43" providerId="ADAL" clId="{0258ED7D-48E9-4061-BFAD-9E7CBEC86DFE}" dt="2021-11-07T17:06:10.675" v="2067" actId="122"/>
          <ac:spMkLst>
            <pc:docMk/>
            <pc:sldMk cId="2050458537" sldId="266"/>
            <ac:spMk id="5" creationId="{C98397DA-D1C0-42D2-8B5A-5AD281DDAA35}"/>
          </ac:spMkLst>
        </pc:spChg>
        <pc:picChg chg="mod">
          <ac:chgData name="Tom Perry" userId="6ada2c22-938a-4910-92b9-b2c8808efd43" providerId="ADAL" clId="{0258ED7D-48E9-4061-BFAD-9E7CBEC86DFE}" dt="2021-11-07T17:06:04.072" v="2065" actId="1076"/>
          <ac:picMkLst>
            <pc:docMk/>
            <pc:sldMk cId="2050458537" sldId="266"/>
            <ac:picMk id="4" creationId="{F9BC1158-7017-422A-8764-8EA21285FA19}"/>
          </ac:picMkLst>
        </pc:picChg>
      </pc:sldChg>
      <pc:sldChg chg="addSp delSp modSp mod modClrScheme chgLayout">
        <pc:chgData name="Tom Perry" userId="6ada2c22-938a-4910-92b9-b2c8808efd43" providerId="ADAL" clId="{0258ED7D-48E9-4061-BFAD-9E7CBEC86DFE}" dt="2021-11-07T17:07:00.036" v="2087" actId="1076"/>
        <pc:sldMkLst>
          <pc:docMk/>
          <pc:sldMk cId="3467614545" sldId="267"/>
        </pc:sldMkLst>
        <pc:spChg chg="del mod ord">
          <ac:chgData name="Tom Perry" userId="6ada2c22-938a-4910-92b9-b2c8808efd43" providerId="ADAL" clId="{0258ED7D-48E9-4061-BFAD-9E7CBEC86DFE}" dt="2021-11-07T17:06:47.204" v="2083" actId="478"/>
          <ac:spMkLst>
            <pc:docMk/>
            <pc:sldMk cId="3467614545" sldId="267"/>
            <ac:spMk id="2" creationId="{5A0C4F4A-ECFB-4F74-945B-089DD64728C3}"/>
          </ac:spMkLst>
        </pc:spChg>
        <pc:spChg chg="add mod">
          <ac:chgData name="Tom Perry" userId="6ada2c22-938a-4910-92b9-b2c8808efd43" providerId="ADAL" clId="{0258ED7D-48E9-4061-BFAD-9E7CBEC86DFE}" dt="2021-11-07T17:07:00.036" v="2087" actId="1076"/>
          <ac:spMkLst>
            <pc:docMk/>
            <pc:sldMk cId="3467614545" sldId="267"/>
            <ac:spMk id="5" creationId="{1AAD0617-70C8-41D8-9485-1AF2C6A69BC6}"/>
          </ac:spMkLst>
        </pc:spChg>
        <pc:picChg chg="mod">
          <ac:chgData name="Tom Perry" userId="6ada2c22-938a-4910-92b9-b2c8808efd43" providerId="ADAL" clId="{0258ED7D-48E9-4061-BFAD-9E7CBEC86DFE}" dt="2021-11-07T17:06:56.099" v="2086" actId="1076"/>
          <ac:picMkLst>
            <pc:docMk/>
            <pc:sldMk cId="3467614545" sldId="267"/>
            <ac:picMk id="4" creationId="{AD7F29C2-753A-4435-B8DA-44EC35ACBEA6}"/>
          </ac:picMkLst>
        </pc:picChg>
      </pc:sldChg>
      <pc:sldChg chg="addSp delSp modSp mod modClrScheme delAnim modAnim chgLayout modNotesTx">
        <pc:chgData name="Tom Perry" userId="6ada2c22-938a-4910-92b9-b2c8808efd43" providerId="ADAL" clId="{0258ED7D-48E9-4061-BFAD-9E7CBEC86DFE}" dt="2021-11-07T19:41:16.463" v="3632" actId="20577"/>
        <pc:sldMkLst>
          <pc:docMk/>
          <pc:sldMk cId="2998665190" sldId="268"/>
        </pc:sldMkLst>
        <pc:spChg chg="mod ord">
          <ac:chgData name="Tom Perry" userId="6ada2c22-938a-4910-92b9-b2c8808efd43" providerId="ADAL" clId="{0258ED7D-48E9-4061-BFAD-9E7CBEC86DFE}" dt="2021-11-07T15:57:24.757" v="256" actId="700"/>
          <ac:spMkLst>
            <pc:docMk/>
            <pc:sldMk cId="2998665190" sldId="268"/>
            <ac:spMk id="2" creationId="{5A0C4F4A-ECFB-4F74-945B-089DD64728C3}"/>
          </ac:spMkLst>
        </pc:spChg>
        <pc:spChg chg="mod">
          <ac:chgData name="Tom Perry" userId="6ada2c22-938a-4910-92b9-b2c8808efd43" providerId="ADAL" clId="{0258ED7D-48E9-4061-BFAD-9E7CBEC86DFE}" dt="2021-11-07T19:41:16.463" v="3632" actId="20577"/>
          <ac:spMkLst>
            <pc:docMk/>
            <pc:sldMk cId="2998665190" sldId="268"/>
            <ac:spMk id="3" creationId="{E8AF4C8E-2F81-4716-A088-3D61D3A3CD8F}"/>
          </ac:spMkLst>
        </pc:spChg>
        <pc:spChg chg="add mod">
          <ac:chgData name="Tom Perry" userId="6ada2c22-938a-4910-92b9-b2c8808efd43" providerId="ADAL" clId="{0258ED7D-48E9-4061-BFAD-9E7CBEC86DFE}" dt="2021-11-07T17:10:15.778" v="2099" actId="1076"/>
          <ac:spMkLst>
            <pc:docMk/>
            <pc:sldMk cId="2998665190" sldId="268"/>
            <ac:spMk id="5" creationId="{E4ADB146-1DD3-49DB-A838-B57741ADCFB5}"/>
          </ac:spMkLst>
        </pc:spChg>
        <pc:picChg chg="add del mod">
          <ac:chgData name="Tom Perry" userId="6ada2c22-938a-4910-92b9-b2c8808efd43" providerId="ADAL" clId="{0258ED7D-48E9-4061-BFAD-9E7CBEC86DFE}" dt="2021-11-07T19:40:29.001" v="3627" actId="478"/>
          <ac:picMkLst>
            <pc:docMk/>
            <pc:sldMk cId="2998665190" sldId="268"/>
            <ac:picMk id="5" creationId="{B4D28584-64B4-4709-8206-407DFB51F7C9}"/>
          </ac:picMkLst>
        </pc:picChg>
      </pc:sldChg>
      <pc:sldChg chg="modSp mod modClrScheme modAnim chgLayout">
        <pc:chgData name="Tom Perry" userId="6ada2c22-938a-4910-92b9-b2c8808efd43" providerId="ADAL" clId="{0258ED7D-48E9-4061-BFAD-9E7CBEC86DFE}" dt="2021-11-07T20:02:21.953" v="3673"/>
        <pc:sldMkLst>
          <pc:docMk/>
          <pc:sldMk cId="2521069979" sldId="269"/>
        </pc:sldMkLst>
        <pc:spChg chg="mod ord">
          <ac:chgData name="Tom Perry" userId="6ada2c22-938a-4910-92b9-b2c8808efd43" providerId="ADAL" clId="{0258ED7D-48E9-4061-BFAD-9E7CBEC86DFE}" dt="2021-11-07T17:36:36.567" v="2587" actId="14100"/>
          <ac:spMkLst>
            <pc:docMk/>
            <pc:sldMk cId="2521069979" sldId="269"/>
            <ac:spMk id="2" creationId="{6E527D55-89B1-4927-906B-4BA80D3246D3}"/>
          </ac:spMkLst>
        </pc:spChg>
        <pc:spChg chg="mod">
          <ac:chgData name="Tom Perry" userId="6ada2c22-938a-4910-92b9-b2c8808efd43" providerId="ADAL" clId="{0258ED7D-48E9-4061-BFAD-9E7CBEC86DFE}" dt="2021-11-07T17:37:15.341" v="2592" actId="948"/>
          <ac:spMkLst>
            <pc:docMk/>
            <pc:sldMk cId="2521069979" sldId="269"/>
            <ac:spMk id="6" creationId="{28DFD91D-764A-4A11-AFE1-06218CFFA722}"/>
          </ac:spMkLst>
        </pc:spChg>
      </pc:sldChg>
      <pc:sldChg chg="modSp mod modClrScheme chgLayout">
        <pc:chgData name="Tom Perry" userId="6ada2c22-938a-4910-92b9-b2c8808efd43" providerId="ADAL" clId="{0258ED7D-48E9-4061-BFAD-9E7CBEC86DFE}" dt="2021-11-07T17:37:36.124" v="2594" actId="403"/>
        <pc:sldMkLst>
          <pc:docMk/>
          <pc:sldMk cId="1508298301" sldId="270"/>
        </pc:sldMkLst>
        <pc:spChg chg="mod ord">
          <ac:chgData name="Tom Perry" userId="6ada2c22-938a-4910-92b9-b2c8808efd43" providerId="ADAL" clId="{0258ED7D-48E9-4061-BFAD-9E7CBEC86DFE}" dt="2021-11-07T15:57:24.757" v="256" actId="700"/>
          <ac:spMkLst>
            <pc:docMk/>
            <pc:sldMk cId="1508298301" sldId="270"/>
            <ac:spMk id="2" creationId="{73DE3DFE-9770-4638-9E60-A92B17278ED0}"/>
          </ac:spMkLst>
        </pc:spChg>
        <pc:spChg chg="mod ord">
          <ac:chgData name="Tom Perry" userId="6ada2c22-938a-4910-92b9-b2c8808efd43" providerId="ADAL" clId="{0258ED7D-48E9-4061-BFAD-9E7CBEC86DFE}" dt="2021-11-07T17:37:36.124" v="2594" actId="403"/>
          <ac:spMkLst>
            <pc:docMk/>
            <pc:sldMk cId="1508298301" sldId="270"/>
            <ac:spMk id="3" creationId="{19062407-768A-462E-94DA-5AAE6CC3E423}"/>
          </ac:spMkLst>
        </pc:spChg>
      </pc:sldChg>
      <pc:sldChg chg="modSp mod modClrScheme chgLayout">
        <pc:chgData name="Tom Perry" userId="6ada2c22-938a-4910-92b9-b2c8808efd43" providerId="ADAL" clId="{0258ED7D-48E9-4061-BFAD-9E7CBEC86DFE}" dt="2021-11-07T17:54:23.253" v="2607" actId="1076"/>
        <pc:sldMkLst>
          <pc:docMk/>
          <pc:sldMk cId="749527810" sldId="271"/>
        </pc:sldMkLst>
        <pc:spChg chg="mod ord">
          <ac:chgData name="Tom Perry" userId="6ada2c22-938a-4910-92b9-b2c8808efd43" providerId="ADAL" clId="{0258ED7D-48E9-4061-BFAD-9E7CBEC86DFE}" dt="2021-11-07T17:54:23.253" v="2607" actId="1076"/>
          <ac:spMkLst>
            <pc:docMk/>
            <pc:sldMk cId="749527810" sldId="271"/>
            <ac:spMk id="2" creationId="{9295CF0E-43F5-4FAB-913F-861620FB83BE}"/>
          </ac:spMkLst>
        </pc:spChg>
        <pc:spChg chg="mod ord">
          <ac:chgData name="Tom Perry" userId="6ada2c22-938a-4910-92b9-b2c8808efd43" providerId="ADAL" clId="{0258ED7D-48E9-4061-BFAD-9E7CBEC86DFE}" dt="2021-11-07T17:54:17.709" v="2606" actId="14100"/>
          <ac:spMkLst>
            <pc:docMk/>
            <pc:sldMk cId="749527810" sldId="271"/>
            <ac:spMk id="4" creationId="{213486E0-8C0F-48A7-A641-91526AE665A5}"/>
          </ac:spMkLst>
        </pc:spChg>
        <pc:picChg chg="mod ord">
          <ac:chgData name="Tom Perry" userId="6ada2c22-938a-4910-92b9-b2c8808efd43" providerId="ADAL" clId="{0258ED7D-48E9-4061-BFAD-9E7CBEC86DFE}" dt="2021-11-07T17:54:12.597" v="2605" actId="1076"/>
          <ac:picMkLst>
            <pc:docMk/>
            <pc:sldMk cId="749527810" sldId="271"/>
            <ac:picMk id="10" creationId="{6C5CD876-4CF5-48DC-94FE-74E5A4D7028C}"/>
          </ac:picMkLst>
        </pc:picChg>
      </pc:sldChg>
      <pc:sldChg chg="addSp delSp modSp mod modClrScheme chgLayout">
        <pc:chgData name="Tom Perry" userId="6ada2c22-938a-4910-92b9-b2c8808efd43" providerId="ADAL" clId="{0258ED7D-48E9-4061-BFAD-9E7CBEC86DFE}" dt="2021-11-07T21:26:59.891" v="4951" actId="403"/>
        <pc:sldMkLst>
          <pc:docMk/>
          <pc:sldMk cId="3479264838" sldId="272"/>
        </pc:sldMkLst>
        <pc:spChg chg="del mod ord">
          <ac:chgData name="Tom Perry" userId="6ada2c22-938a-4910-92b9-b2c8808efd43" providerId="ADAL" clId="{0258ED7D-48E9-4061-BFAD-9E7CBEC86DFE}" dt="2021-11-07T21:20:10.555" v="4718" actId="478"/>
          <ac:spMkLst>
            <pc:docMk/>
            <pc:sldMk cId="3479264838" sldId="272"/>
            <ac:spMk id="2" creationId="{4C822D0B-69E8-4022-8A51-502F79E3AC8F}"/>
          </ac:spMkLst>
        </pc:spChg>
        <pc:spChg chg="mod ord">
          <ac:chgData name="Tom Perry" userId="6ada2c22-938a-4910-92b9-b2c8808efd43" providerId="ADAL" clId="{0258ED7D-48E9-4061-BFAD-9E7CBEC86DFE}" dt="2021-11-07T21:20:25.789" v="4735" actId="20577"/>
          <ac:spMkLst>
            <pc:docMk/>
            <pc:sldMk cId="3479264838" sldId="272"/>
            <ac:spMk id="3" creationId="{CD60D7D9-AAA6-4380-9366-2DD603EFFA0B}"/>
          </ac:spMkLst>
        </pc:spChg>
        <pc:graphicFrameChg chg="del">
          <ac:chgData name="Tom Perry" userId="6ada2c22-938a-4910-92b9-b2c8808efd43" providerId="ADAL" clId="{0258ED7D-48E9-4061-BFAD-9E7CBEC86DFE}" dt="2021-11-07T21:20:05.020" v="4717" actId="478"/>
          <ac:graphicFrameMkLst>
            <pc:docMk/>
            <pc:sldMk cId="3479264838" sldId="272"/>
            <ac:graphicFrameMk id="5" creationId="{13657FAE-5762-403D-9809-BD3B372BBA31}"/>
          </ac:graphicFrameMkLst>
        </pc:graphicFrameChg>
        <pc:graphicFrameChg chg="add mod">
          <ac:chgData name="Tom Perry" userId="6ada2c22-938a-4910-92b9-b2c8808efd43" providerId="ADAL" clId="{0258ED7D-48E9-4061-BFAD-9E7CBEC86DFE}" dt="2021-11-07T21:26:59.891" v="4951" actId="403"/>
          <ac:graphicFrameMkLst>
            <pc:docMk/>
            <pc:sldMk cId="3479264838" sldId="272"/>
            <ac:graphicFrameMk id="6" creationId="{13657FAE-5762-403D-9809-BD3B372BBA31}"/>
          </ac:graphicFrameMkLst>
        </pc:graphicFrameChg>
      </pc:sldChg>
      <pc:sldChg chg="modSp del mod modClrScheme chgLayout">
        <pc:chgData name="Tom Perry" userId="6ada2c22-938a-4910-92b9-b2c8808efd43" providerId="ADAL" clId="{0258ED7D-48E9-4061-BFAD-9E7CBEC86DFE}" dt="2021-11-07T21:20:31.403" v="4736" actId="47"/>
        <pc:sldMkLst>
          <pc:docMk/>
          <pc:sldMk cId="961503106" sldId="273"/>
        </pc:sldMkLst>
        <pc:spChg chg="mod ord">
          <ac:chgData name="Tom Perry" userId="6ada2c22-938a-4910-92b9-b2c8808efd43" providerId="ADAL" clId="{0258ED7D-48E9-4061-BFAD-9E7CBEC86DFE}" dt="2021-11-07T15:57:24.757" v="256" actId="700"/>
          <ac:spMkLst>
            <pc:docMk/>
            <pc:sldMk cId="961503106" sldId="273"/>
            <ac:spMk id="2" creationId="{4C822D0B-69E8-4022-8A51-502F79E3AC8F}"/>
          </ac:spMkLst>
        </pc:spChg>
        <pc:spChg chg="mod ord">
          <ac:chgData name="Tom Perry" userId="6ada2c22-938a-4910-92b9-b2c8808efd43" providerId="ADAL" clId="{0258ED7D-48E9-4061-BFAD-9E7CBEC86DFE}" dt="2021-11-07T15:57:24.757" v="256" actId="700"/>
          <ac:spMkLst>
            <pc:docMk/>
            <pc:sldMk cId="961503106" sldId="273"/>
            <ac:spMk id="3" creationId="{CD60D7D9-AAA6-4380-9366-2DD603EFFA0B}"/>
          </ac:spMkLst>
        </pc:spChg>
      </pc:sldChg>
      <pc:sldChg chg="modSp mod modClrScheme chgLayout modNotesTx">
        <pc:chgData name="Tom Perry" userId="6ada2c22-938a-4910-92b9-b2c8808efd43" providerId="ADAL" clId="{0258ED7D-48E9-4061-BFAD-9E7CBEC86DFE}" dt="2021-11-07T21:37:51.710" v="5171" actId="20577"/>
        <pc:sldMkLst>
          <pc:docMk/>
          <pc:sldMk cId="2237363326" sldId="274"/>
        </pc:sldMkLst>
        <pc:spChg chg="mod ord">
          <ac:chgData name="Tom Perry" userId="6ada2c22-938a-4910-92b9-b2c8808efd43" providerId="ADAL" clId="{0258ED7D-48E9-4061-BFAD-9E7CBEC86DFE}" dt="2021-11-07T15:57:24.757" v="256" actId="700"/>
          <ac:spMkLst>
            <pc:docMk/>
            <pc:sldMk cId="2237363326" sldId="274"/>
            <ac:spMk id="2" creationId="{FA96550B-227A-4549-A3C5-D7BB13C35F12}"/>
          </ac:spMkLst>
        </pc:spChg>
        <pc:spChg chg="mod ord">
          <ac:chgData name="Tom Perry" userId="6ada2c22-938a-4910-92b9-b2c8808efd43" providerId="ADAL" clId="{0258ED7D-48E9-4061-BFAD-9E7CBEC86DFE}" dt="2021-11-07T21:35:32.322" v="5168" actId="1076"/>
          <ac:spMkLst>
            <pc:docMk/>
            <pc:sldMk cId="2237363326" sldId="274"/>
            <ac:spMk id="3" creationId="{205CBFC5-59E3-459B-A30E-E1005AE719E7}"/>
          </ac:spMkLst>
        </pc:spChg>
        <pc:graphicFrameChg chg="mod modGraphic">
          <ac:chgData name="Tom Perry" userId="6ada2c22-938a-4910-92b9-b2c8808efd43" providerId="ADAL" clId="{0258ED7D-48E9-4061-BFAD-9E7CBEC86DFE}" dt="2021-11-07T21:37:41.461" v="5170" actId="1076"/>
          <ac:graphicFrameMkLst>
            <pc:docMk/>
            <pc:sldMk cId="2237363326" sldId="274"/>
            <ac:graphicFrameMk id="5" creationId="{876BE144-2803-4158-9F4C-A9909F05B2EE}"/>
          </ac:graphicFrameMkLst>
        </pc:graphicFrameChg>
      </pc:sldChg>
      <pc:sldChg chg="modSp del mod modClrScheme chgLayout">
        <pc:chgData name="Tom Perry" userId="6ada2c22-938a-4910-92b9-b2c8808efd43" providerId="ADAL" clId="{0258ED7D-48E9-4061-BFAD-9E7CBEC86DFE}" dt="2021-11-07T21:20:36.929" v="4737" actId="47"/>
        <pc:sldMkLst>
          <pc:docMk/>
          <pc:sldMk cId="4000465736" sldId="277"/>
        </pc:sldMkLst>
        <pc:spChg chg="mod ord">
          <ac:chgData name="Tom Perry" userId="6ada2c22-938a-4910-92b9-b2c8808efd43" providerId="ADAL" clId="{0258ED7D-48E9-4061-BFAD-9E7CBEC86DFE}" dt="2021-11-07T15:57:24.757" v="256" actId="700"/>
          <ac:spMkLst>
            <pc:docMk/>
            <pc:sldMk cId="4000465736" sldId="277"/>
            <ac:spMk id="2" creationId="{4C822D0B-69E8-4022-8A51-502F79E3AC8F}"/>
          </ac:spMkLst>
        </pc:spChg>
        <pc:spChg chg="mod ord">
          <ac:chgData name="Tom Perry" userId="6ada2c22-938a-4910-92b9-b2c8808efd43" providerId="ADAL" clId="{0258ED7D-48E9-4061-BFAD-9E7CBEC86DFE}" dt="2021-11-07T15:57:24.757" v="256" actId="700"/>
          <ac:spMkLst>
            <pc:docMk/>
            <pc:sldMk cId="4000465736" sldId="277"/>
            <ac:spMk id="3" creationId="{CD60D7D9-AAA6-4380-9366-2DD603EFFA0B}"/>
          </ac:spMkLst>
        </pc:spChg>
      </pc:sldChg>
      <pc:sldChg chg="addSp delSp modSp mod ord modClrScheme chgLayout">
        <pc:chgData name="Tom Perry" userId="6ada2c22-938a-4910-92b9-b2c8808efd43" providerId="ADAL" clId="{0258ED7D-48E9-4061-BFAD-9E7CBEC86DFE}" dt="2021-11-07T21:40:46.506" v="5681"/>
        <pc:sldMkLst>
          <pc:docMk/>
          <pc:sldMk cId="1969407624" sldId="278"/>
        </pc:sldMkLst>
        <pc:spChg chg="add mod ord">
          <ac:chgData name="Tom Perry" userId="6ada2c22-938a-4910-92b9-b2c8808efd43" providerId="ADAL" clId="{0258ED7D-48E9-4061-BFAD-9E7CBEC86DFE}" dt="2021-11-07T15:59:45.819" v="434" actId="20577"/>
          <ac:spMkLst>
            <pc:docMk/>
            <pc:sldMk cId="1969407624" sldId="278"/>
            <ac:spMk id="2" creationId="{08EDFA5E-BCF3-40AD-A386-F9EBB6A61BCD}"/>
          </ac:spMkLst>
        </pc:spChg>
        <pc:spChg chg="add mod ord">
          <ac:chgData name="Tom Perry" userId="6ada2c22-938a-4910-92b9-b2c8808efd43" providerId="ADAL" clId="{0258ED7D-48E9-4061-BFAD-9E7CBEC86DFE}" dt="2021-11-07T15:59:03.023" v="413" actId="1076"/>
          <ac:spMkLst>
            <pc:docMk/>
            <pc:sldMk cId="1969407624" sldId="278"/>
            <ac:spMk id="3" creationId="{78E1BD55-3E01-4303-916F-489CFB5B113F}"/>
          </ac:spMkLst>
        </pc:spChg>
        <pc:spChg chg="add mod ord">
          <ac:chgData name="Tom Perry" userId="6ada2c22-938a-4910-92b9-b2c8808efd43" providerId="ADAL" clId="{0258ED7D-48E9-4061-BFAD-9E7CBEC86DFE}" dt="2021-11-07T15:59:28.178" v="428" actId="403"/>
          <ac:spMkLst>
            <pc:docMk/>
            <pc:sldMk cId="1969407624" sldId="278"/>
            <ac:spMk id="4" creationId="{8A6A17BA-9A63-4B08-8220-D0C3C0AC6F68}"/>
          </ac:spMkLst>
        </pc:spChg>
        <pc:spChg chg="del mod">
          <ac:chgData name="Tom Perry" userId="6ada2c22-938a-4910-92b9-b2c8808efd43" providerId="ADAL" clId="{0258ED7D-48E9-4061-BFAD-9E7CBEC86DFE}" dt="2021-11-07T15:57:55.211" v="259" actId="478"/>
          <ac:spMkLst>
            <pc:docMk/>
            <pc:sldMk cId="1969407624" sldId="278"/>
            <ac:spMk id="6" creationId="{7A0D29EE-78BB-4516-B578-1D0022816F87}"/>
          </ac:spMkLst>
        </pc:spChg>
        <pc:spChg chg="mod">
          <ac:chgData name="Tom Perry" userId="6ada2c22-938a-4910-92b9-b2c8808efd43" providerId="ADAL" clId="{0258ED7D-48E9-4061-BFAD-9E7CBEC86DFE}" dt="2021-11-07T15:57:49.397" v="258" actId="207"/>
          <ac:spMkLst>
            <pc:docMk/>
            <pc:sldMk cId="1969407624" sldId="278"/>
            <ac:spMk id="7" creationId="{ACD84F36-A96A-4FE5-80D9-33B79320457C}"/>
          </ac:spMkLst>
        </pc:spChg>
        <pc:spChg chg="del mod">
          <ac:chgData name="Tom Perry" userId="6ada2c22-938a-4910-92b9-b2c8808efd43" providerId="ADAL" clId="{0258ED7D-48E9-4061-BFAD-9E7CBEC86DFE}" dt="2021-11-07T15:58:21.410" v="349" actId="478"/>
          <ac:spMkLst>
            <pc:docMk/>
            <pc:sldMk cId="1969407624" sldId="278"/>
            <ac:spMk id="9" creationId="{A68C2C7A-4D9B-482D-A304-B50447E5434E}"/>
          </ac:spMkLst>
        </pc:spChg>
        <pc:spChg chg="del mod">
          <ac:chgData name="Tom Perry" userId="6ada2c22-938a-4910-92b9-b2c8808efd43" providerId="ADAL" clId="{0258ED7D-48E9-4061-BFAD-9E7CBEC86DFE}" dt="2021-11-07T15:58:28.762" v="351" actId="478"/>
          <ac:spMkLst>
            <pc:docMk/>
            <pc:sldMk cId="1969407624" sldId="278"/>
            <ac:spMk id="10" creationId="{523C89E8-CD37-4803-A47E-B3776447DE6A}"/>
          </ac:spMkLst>
        </pc:spChg>
      </pc:sldChg>
      <pc:sldChg chg="addSp delSp modSp new mod modClrScheme modAnim chgLayout">
        <pc:chgData name="Tom Perry" userId="6ada2c22-938a-4910-92b9-b2c8808efd43" providerId="ADAL" clId="{0258ED7D-48E9-4061-BFAD-9E7CBEC86DFE}" dt="2021-11-07T19:28:25.570" v="3517"/>
        <pc:sldMkLst>
          <pc:docMk/>
          <pc:sldMk cId="3406137555" sldId="279"/>
        </pc:sldMkLst>
        <pc:spChg chg="del">
          <ac:chgData name="Tom Perry" userId="6ada2c22-938a-4910-92b9-b2c8808efd43" providerId="ADAL" clId="{0258ED7D-48E9-4061-BFAD-9E7CBEC86DFE}" dt="2021-11-07T16:09:53.543" v="528" actId="700"/>
          <ac:spMkLst>
            <pc:docMk/>
            <pc:sldMk cId="3406137555" sldId="279"/>
            <ac:spMk id="2" creationId="{0FE2D9B0-3C06-4A1B-A0A8-7B5AF1AAD187}"/>
          </ac:spMkLst>
        </pc:spChg>
        <pc:spChg chg="add mod">
          <ac:chgData name="Tom Perry" userId="6ada2c22-938a-4910-92b9-b2c8808efd43" providerId="ADAL" clId="{0258ED7D-48E9-4061-BFAD-9E7CBEC86DFE}" dt="2021-11-07T16:16:28.767" v="854" actId="1076"/>
          <ac:spMkLst>
            <pc:docMk/>
            <pc:sldMk cId="3406137555" sldId="279"/>
            <ac:spMk id="2" creationId="{92DE0B51-6A2B-4E59-AE4D-766E3E6C56FC}"/>
          </ac:spMkLst>
        </pc:spChg>
        <pc:spChg chg="add mod">
          <ac:chgData name="Tom Perry" userId="6ada2c22-938a-4910-92b9-b2c8808efd43" providerId="ADAL" clId="{0258ED7D-48E9-4061-BFAD-9E7CBEC86DFE}" dt="2021-11-07T16:16:28.767" v="854" actId="1076"/>
          <ac:spMkLst>
            <pc:docMk/>
            <pc:sldMk cId="3406137555" sldId="279"/>
            <ac:spMk id="3" creationId="{01AAAF8C-BBB3-441E-9701-090B457C6D42}"/>
          </ac:spMkLst>
        </pc:spChg>
        <pc:spChg chg="del">
          <ac:chgData name="Tom Perry" userId="6ada2c22-938a-4910-92b9-b2c8808efd43" providerId="ADAL" clId="{0258ED7D-48E9-4061-BFAD-9E7CBEC86DFE}" dt="2021-11-07T16:09:53.543" v="528" actId="700"/>
          <ac:spMkLst>
            <pc:docMk/>
            <pc:sldMk cId="3406137555" sldId="279"/>
            <ac:spMk id="3" creationId="{838015AC-3102-4901-A311-9AD2BE9EA35F}"/>
          </ac:spMkLst>
        </pc:spChg>
        <pc:spChg chg="del">
          <ac:chgData name="Tom Perry" userId="6ada2c22-938a-4910-92b9-b2c8808efd43" providerId="ADAL" clId="{0258ED7D-48E9-4061-BFAD-9E7CBEC86DFE}" dt="2021-11-07T16:09:53.543" v="528" actId="700"/>
          <ac:spMkLst>
            <pc:docMk/>
            <pc:sldMk cId="3406137555" sldId="279"/>
            <ac:spMk id="4" creationId="{59A1F409-6292-490A-9ECD-06F97C15EBC7}"/>
          </ac:spMkLst>
        </pc:spChg>
        <pc:spChg chg="del">
          <ac:chgData name="Tom Perry" userId="6ada2c22-938a-4910-92b9-b2c8808efd43" providerId="ADAL" clId="{0258ED7D-48E9-4061-BFAD-9E7CBEC86DFE}" dt="2021-11-07T16:09:53.543" v="528" actId="700"/>
          <ac:spMkLst>
            <pc:docMk/>
            <pc:sldMk cId="3406137555" sldId="279"/>
            <ac:spMk id="5" creationId="{37E02DD2-F7F0-4F43-AC46-D765DCCBAED1}"/>
          </ac:spMkLst>
        </pc:spChg>
        <pc:spChg chg="del">
          <ac:chgData name="Tom Perry" userId="6ada2c22-938a-4910-92b9-b2c8808efd43" providerId="ADAL" clId="{0258ED7D-48E9-4061-BFAD-9E7CBEC86DFE}" dt="2021-11-07T16:09:53.543" v="528" actId="700"/>
          <ac:spMkLst>
            <pc:docMk/>
            <pc:sldMk cId="3406137555" sldId="279"/>
            <ac:spMk id="6" creationId="{FF8D4751-B13F-4AE3-BDED-89A6A9B7D6D5}"/>
          </ac:spMkLst>
        </pc:spChg>
        <pc:spChg chg="add mod">
          <ac:chgData name="Tom Perry" userId="6ada2c22-938a-4910-92b9-b2c8808efd43" providerId="ADAL" clId="{0258ED7D-48E9-4061-BFAD-9E7CBEC86DFE}" dt="2021-11-07T16:10:02.604" v="537" actId="20577"/>
          <ac:spMkLst>
            <pc:docMk/>
            <pc:sldMk cId="3406137555" sldId="279"/>
            <ac:spMk id="7" creationId="{8D1A44F9-6324-4330-B1FE-AF39891985E4}"/>
          </ac:spMkLst>
        </pc:spChg>
        <pc:spChg chg="add del mod">
          <ac:chgData name="Tom Perry" userId="6ada2c22-938a-4910-92b9-b2c8808efd43" providerId="ADAL" clId="{0258ED7D-48E9-4061-BFAD-9E7CBEC86DFE}" dt="2021-11-07T16:11:25.119" v="552" actId="478"/>
          <ac:spMkLst>
            <pc:docMk/>
            <pc:sldMk cId="3406137555" sldId="279"/>
            <ac:spMk id="8" creationId="{F9A5EEAE-DC15-41CB-94A8-E0281E8EEACF}"/>
          </ac:spMkLst>
        </pc:spChg>
        <pc:spChg chg="add del mod">
          <ac:chgData name="Tom Perry" userId="6ada2c22-938a-4910-92b9-b2c8808efd43" providerId="ADAL" clId="{0258ED7D-48E9-4061-BFAD-9E7CBEC86DFE}" dt="2021-11-07T16:12:33.284" v="596" actId="478"/>
          <ac:spMkLst>
            <pc:docMk/>
            <pc:sldMk cId="3406137555" sldId="279"/>
            <ac:spMk id="10" creationId="{A1E8B5D8-E211-4DDB-AE29-24CF752663F2}"/>
          </ac:spMkLst>
        </pc:spChg>
        <pc:spChg chg="add mod">
          <ac:chgData name="Tom Perry" userId="6ada2c22-938a-4910-92b9-b2c8808efd43" providerId="ADAL" clId="{0258ED7D-48E9-4061-BFAD-9E7CBEC86DFE}" dt="2021-11-07T16:18:39.756" v="979" actId="1076"/>
          <ac:spMkLst>
            <pc:docMk/>
            <pc:sldMk cId="3406137555" sldId="279"/>
            <ac:spMk id="11" creationId="{DE15D1D8-B6B9-4F14-88E6-60CBA39464F4}"/>
          </ac:spMkLst>
        </pc:spChg>
        <pc:spChg chg="add del mod">
          <ac:chgData name="Tom Perry" userId="6ada2c22-938a-4910-92b9-b2c8808efd43" providerId="ADAL" clId="{0258ED7D-48E9-4061-BFAD-9E7CBEC86DFE}" dt="2021-11-07T16:13:43.173" v="687" actId="478"/>
          <ac:spMkLst>
            <pc:docMk/>
            <pc:sldMk cId="3406137555" sldId="279"/>
            <ac:spMk id="12" creationId="{0777755C-8904-4D87-8F0A-2A8405C50405}"/>
          </ac:spMkLst>
        </pc:spChg>
        <pc:spChg chg="add del mod">
          <ac:chgData name="Tom Perry" userId="6ada2c22-938a-4910-92b9-b2c8808efd43" providerId="ADAL" clId="{0258ED7D-48E9-4061-BFAD-9E7CBEC86DFE}" dt="2021-11-07T16:15:41.486" v="798" actId="478"/>
          <ac:spMkLst>
            <pc:docMk/>
            <pc:sldMk cId="3406137555" sldId="279"/>
            <ac:spMk id="13" creationId="{FADC661C-43A5-44EA-9EF9-BF14F682430B}"/>
          </ac:spMkLst>
        </pc:spChg>
        <pc:spChg chg="add mod">
          <ac:chgData name="Tom Perry" userId="6ada2c22-938a-4910-92b9-b2c8808efd43" providerId="ADAL" clId="{0258ED7D-48E9-4061-BFAD-9E7CBEC86DFE}" dt="2021-11-07T16:16:33.810" v="855" actId="1076"/>
          <ac:spMkLst>
            <pc:docMk/>
            <pc:sldMk cId="3406137555" sldId="279"/>
            <ac:spMk id="16" creationId="{CCF2092A-7A3E-440B-82A1-89E90A5D78F6}"/>
          </ac:spMkLst>
        </pc:spChg>
        <pc:spChg chg="add mod">
          <ac:chgData name="Tom Perry" userId="6ada2c22-938a-4910-92b9-b2c8808efd43" providerId="ADAL" clId="{0258ED7D-48E9-4061-BFAD-9E7CBEC86DFE}" dt="2021-11-07T16:17:44.235" v="978" actId="1076"/>
          <ac:spMkLst>
            <pc:docMk/>
            <pc:sldMk cId="3406137555" sldId="279"/>
            <ac:spMk id="17" creationId="{F187ADF9-82F4-4916-8240-73314023DC8E}"/>
          </ac:spMkLst>
        </pc:spChg>
      </pc:sldChg>
      <pc:sldChg chg="addSp delSp modSp new mod modNotesTx">
        <pc:chgData name="Tom Perry" userId="6ada2c22-938a-4910-92b9-b2c8808efd43" providerId="ADAL" clId="{0258ED7D-48E9-4061-BFAD-9E7CBEC86DFE}" dt="2021-11-07T16:48:58.089" v="1653" actId="20577"/>
        <pc:sldMkLst>
          <pc:docMk/>
          <pc:sldMk cId="4225539960" sldId="280"/>
        </pc:sldMkLst>
        <pc:spChg chg="mod">
          <ac:chgData name="Tom Perry" userId="6ada2c22-938a-4910-92b9-b2c8808efd43" providerId="ADAL" clId="{0258ED7D-48E9-4061-BFAD-9E7CBEC86DFE}" dt="2021-11-07T16:28:55.260" v="1167" actId="14100"/>
          <ac:spMkLst>
            <pc:docMk/>
            <pc:sldMk cId="4225539960" sldId="280"/>
            <ac:spMk id="2" creationId="{870D349B-1366-4258-AADF-F49111A7735C}"/>
          </ac:spMkLst>
        </pc:spChg>
        <pc:spChg chg="del mod">
          <ac:chgData name="Tom Perry" userId="6ada2c22-938a-4910-92b9-b2c8808efd43" providerId="ADAL" clId="{0258ED7D-48E9-4061-BFAD-9E7CBEC86DFE}" dt="2021-11-07T16:30:20.420" v="1199" actId="478"/>
          <ac:spMkLst>
            <pc:docMk/>
            <pc:sldMk cId="4225539960" sldId="280"/>
            <ac:spMk id="3" creationId="{BE9C40F0-6A88-42C7-A622-85791AF167FF}"/>
          </ac:spMkLst>
        </pc:spChg>
        <pc:spChg chg="add mod">
          <ac:chgData name="Tom Perry" userId="6ada2c22-938a-4910-92b9-b2c8808efd43" providerId="ADAL" clId="{0258ED7D-48E9-4061-BFAD-9E7CBEC86DFE}" dt="2021-11-07T16:31:13.768" v="1212" actId="14100"/>
          <ac:spMkLst>
            <pc:docMk/>
            <pc:sldMk cId="4225539960" sldId="280"/>
            <ac:spMk id="4" creationId="{CAE22273-EBCC-402F-AE43-93C1039103B0}"/>
          </ac:spMkLst>
        </pc:spChg>
        <pc:spChg chg="add del mod">
          <ac:chgData name="Tom Perry" userId="6ada2c22-938a-4910-92b9-b2c8808efd43" providerId="ADAL" clId="{0258ED7D-48E9-4061-BFAD-9E7CBEC86DFE}" dt="2021-11-07T16:30:23.060" v="1200" actId="478"/>
          <ac:spMkLst>
            <pc:docMk/>
            <pc:sldMk cId="4225539960" sldId="280"/>
            <ac:spMk id="25" creationId="{73FF8D51-7A86-41FF-993B-3CC80F7DCE66}"/>
          </ac:spMkLst>
        </pc:spChg>
        <pc:graphicFrameChg chg="add mod modGraphic">
          <ac:chgData name="Tom Perry" userId="6ada2c22-938a-4910-92b9-b2c8808efd43" providerId="ADAL" clId="{0258ED7D-48E9-4061-BFAD-9E7CBEC86DFE}" dt="2021-11-07T16:30:37.857" v="1205" actId="1076"/>
          <ac:graphicFrameMkLst>
            <pc:docMk/>
            <pc:sldMk cId="4225539960" sldId="280"/>
            <ac:graphicFrameMk id="23" creationId="{963A90C9-3647-4467-B151-3DEEAABCC04A}"/>
          </ac:graphicFrameMkLst>
        </pc:graphicFrameChg>
        <pc:cxnChg chg="add del mod">
          <ac:chgData name="Tom Perry" userId="6ada2c22-938a-4910-92b9-b2c8808efd43" providerId="ADAL" clId="{0258ED7D-48E9-4061-BFAD-9E7CBEC86DFE}" dt="2021-11-07T16:27:03.546" v="1144" actId="478"/>
          <ac:cxnSpMkLst>
            <pc:docMk/>
            <pc:sldMk cId="4225539960" sldId="280"/>
            <ac:cxnSpMk id="6" creationId="{9E17773F-7880-44D5-8B96-E9ACB68A7F79}"/>
          </ac:cxnSpMkLst>
        </pc:cxnChg>
        <pc:cxnChg chg="add del mod">
          <ac:chgData name="Tom Perry" userId="6ada2c22-938a-4910-92b9-b2c8808efd43" providerId="ADAL" clId="{0258ED7D-48E9-4061-BFAD-9E7CBEC86DFE}" dt="2021-11-07T16:27:00.126" v="1141"/>
          <ac:cxnSpMkLst>
            <pc:docMk/>
            <pc:sldMk cId="4225539960" sldId="280"/>
            <ac:cxnSpMk id="7" creationId="{41122B76-E000-4D1D-90D5-9CF015A54F71}"/>
          </ac:cxnSpMkLst>
        </pc:cxnChg>
        <pc:cxnChg chg="add del mod">
          <ac:chgData name="Tom Perry" userId="6ada2c22-938a-4910-92b9-b2c8808efd43" providerId="ADAL" clId="{0258ED7D-48E9-4061-BFAD-9E7CBEC86DFE}" dt="2021-11-07T16:26:59.157" v="1138"/>
          <ac:cxnSpMkLst>
            <pc:docMk/>
            <pc:sldMk cId="4225539960" sldId="280"/>
            <ac:cxnSpMk id="10" creationId="{81A0FC90-A8F0-4A78-A6E0-A7C408FE0228}"/>
          </ac:cxnSpMkLst>
        </pc:cxnChg>
        <pc:cxnChg chg="add del mod">
          <ac:chgData name="Tom Perry" userId="6ada2c22-938a-4910-92b9-b2c8808efd43" providerId="ADAL" clId="{0258ED7D-48E9-4061-BFAD-9E7CBEC86DFE}" dt="2021-11-07T16:26:58.331" v="1135"/>
          <ac:cxnSpMkLst>
            <pc:docMk/>
            <pc:sldMk cId="4225539960" sldId="280"/>
            <ac:cxnSpMk id="13" creationId="{174DF16C-484B-40A2-9B30-9EDBD4CF21E6}"/>
          </ac:cxnSpMkLst>
        </pc:cxnChg>
        <pc:cxnChg chg="add del mod">
          <ac:chgData name="Tom Perry" userId="6ada2c22-938a-4910-92b9-b2c8808efd43" providerId="ADAL" clId="{0258ED7D-48E9-4061-BFAD-9E7CBEC86DFE}" dt="2021-11-07T16:26:57.551" v="1132"/>
          <ac:cxnSpMkLst>
            <pc:docMk/>
            <pc:sldMk cId="4225539960" sldId="280"/>
            <ac:cxnSpMk id="16" creationId="{EC679509-F33F-44B1-B520-2F583BF7BEA1}"/>
          </ac:cxnSpMkLst>
        </pc:cxnChg>
        <pc:cxnChg chg="add del mod">
          <ac:chgData name="Tom Perry" userId="6ada2c22-938a-4910-92b9-b2c8808efd43" providerId="ADAL" clId="{0258ED7D-48E9-4061-BFAD-9E7CBEC86DFE}" dt="2021-11-07T16:26:56.460" v="1129"/>
          <ac:cxnSpMkLst>
            <pc:docMk/>
            <pc:sldMk cId="4225539960" sldId="280"/>
            <ac:cxnSpMk id="18" creationId="{C1F70B41-71F5-4931-A062-52490E1EFF3E}"/>
          </ac:cxnSpMkLst>
        </pc:cxnChg>
        <pc:cxnChg chg="add del mod">
          <ac:chgData name="Tom Perry" userId="6ada2c22-938a-4910-92b9-b2c8808efd43" providerId="ADAL" clId="{0258ED7D-48E9-4061-BFAD-9E7CBEC86DFE}" dt="2021-11-07T16:26:55.904" v="1126"/>
          <ac:cxnSpMkLst>
            <pc:docMk/>
            <pc:sldMk cId="4225539960" sldId="280"/>
            <ac:cxnSpMk id="21" creationId="{3E6177D8-6ECB-4752-8136-518F80B0D2DD}"/>
          </ac:cxnSpMkLst>
        </pc:cxnChg>
      </pc:sldChg>
      <pc:sldChg chg="addSp delSp modSp new mod modClrScheme modAnim chgLayout modNotesTx">
        <pc:chgData name="Tom Perry" userId="6ada2c22-938a-4910-92b9-b2c8808efd43" providerId="ADAL" clId="{0258ED7D-48E9-4061-BFAD-9E7CBEC86DFE}" dt="2021-11-07T19:30:26.199" v="3560"/>
        <pc:sldMkLst>
          <pc:docMk/>
          <pc:sldMk cId="3124034478" sldId="281"/>
        </pc:sldMkLst>
        <pc:spChg chg="add mod">
          <ac:chgData name="Tom Perry" userId="6ada2c22-938a-4910-92b9-b2c8808efd43" providerId="ADAL" clId="{0258ED7D-48E9-4061-BFAD-9E7CBEC86DFE}" dt="2021-11-07T19:29:40.455" v="3549" actId="20577"/>
          <ac:spMkLst>
            <pc:docMk/>
            <pc:sldMk cId="3124034478" sldId="281"/>
            <ac:spMk id="2" creationId="{0FF5A96A-5192-443B-BFF8-4712E1C7B3A7}"/>
          </ac:spMkLst>
        </pc:spChg>
        <pc:spChg chg="add del mod">
          <ac:chgData name="Tom Perry" userId="6ada2c22-938a-4910-92b9-b2c8808efd43" providerId="ADAL" clId="{0258ED7D-48E9-4061-BFAD-9E7CBEC86DFE}" dt="2021-11-07T16:38:33.686" v="1484"/>
          <ac:spMkLst>
            <pc:docMk/>
            <pc:sldMk cId="3124034478" sldId="281"/>
            <ac:spMk id="3" creationId="{D7B294A2-F2CD-4322-9222-932901FCE61B}"/>
          </ac:spMkLst>
        </pc:spChg>
        <pc:spChg chg="add mod">
          <ac:chgData name="Tom Perry" userId="6ada2c22-938a-4910-92b9-b2c8808efd43" providerId="ADAL" clId="{0258ED7D-48E9-4061-BFAD-9E7CBEC86DFE}" dt="2021-11-07T16:57:42.068" v="1908" actId="1076"/>
          <ac:spMkLst>
            <pc:docMk/>
            <pc:sldMk cId="3124034478" sldId="281"/>
            <ac:spMk id="4" creationId="{6965784C-CDDA-400B-876C-CA7C501F7F04}"/>
          </ac:spMkLst>
        </pc:spChg>
      </pc:sldChg>
      <pc:sldChg chg="add del">
        <pc:chgData name="Tom Perry" userId="6ada2c22-938a-4910-92b9-b2c8808efd43" providerId="ADAL" clId="{0258ED7D-48E9-4061-BFAD-9E7CBEC86DFE}" dt="2021-11-07T16:58:30.348" v="1921" actId="47"/>
        <pc:sldMkLst>
          <pc:docMk/>
          <pc:sldMk cId="224094798" sldId="282"/>
        </pc:sldMkLst>
      </pc:sldChg>
      <pc:sldChg chg="new del">
        <pc:chgData name="Tom Perry" userId="6ada2c22-938a-4910-92b9-b2c8808efd43" providerId="ADAL" clId="{0258ED7D-48E9-4061-BFAD-9E7CBEC86DFE}" dt="2021-11-07T16:58:01.996" v="1910" actId="680"/>
        <pc:sldMkLst>
          <pc:docMk/>
          <pc:sldMk cId="1279887259" sldId="282"/>
        </pc:sldMkLst>
      </pc:sldChg>
      <pc:sldChg chg="addSp delSp modSp add mod ord delAnim modAnim modNotesTx">
        <pc:chgData name="Tom Perry" userId="6ada2c22-938a-4910-92b9-b2c8808efd43" providerId="ADAL" clId="{0258ED7D-48E9-4061-BFAD-9E7CBEC86DFE}" dt="2021-11-07T19:30:36.935" v="3561"/>
        <pc:sldMkLst>
          <pc:docMk/>
          <pc:sldMk cId="3218457761" sldId="283"/>
        </pc:sldMkLst>
        <pc:spChg chg="mod">
          <ac:chgData name="Tom Perry" userId="6ada2c22-938a-4910-92b9-b2c8808efd43" providerId="ADAL" clId="{0258ED7D-48E9-4061-BFAD-9E7CBEC86DFE}" dt="2021-11-07T17:01:05.283" v="1983" actId="14100"/>
          <ac:spMkLst>
            <pc:docMk/>
            <pc:sldMk cId="3218457761" sldId="283"/>
            <ac:spMk id="2" creationId="{79AEABED-6D0F-4E35-B598-656F262254C4}"/>
          </ac:spMkLst>
        </pc:spChg>
        <pc:spChg chg="del mod">
          <ac:chgData name="Tom Perry" userId="6ada2c22-938a-4910-92b9-b2c8808efd43" providerId="ADAL" clId="{0258ED7D-48E9-4061-BFAD-9E7CBEC86DFE}" dt="2021-11-07T16:59:45.404" v="1959" actId="478"/>
          <ac:spMkLst>
            <pc:docMk/>
            <pc:sldMk cId="3218457761" sldId="283"/>
            <ac:spMk id="3" creationId="{546A1A29-EB87-49F3-B662-35CD361257CD}"/>
          </ac:spMkLst>
        </pc:spChg>
        <pc:spChg chg="mod">
          <ac:chgData name="Tom Perry" userId="6ada2c22-938a-4910-92b9-b2c8808efd43" providerId="ADAL" clId="{0258ED7D-48E9-4061-BFAD-9E7CBEC86DFE}" dt="2021-11-07T17:00:15.683" v="1975" actId="1076"/>
          <ac:spMkLst>
            <pc:docMk/>
            <pc:sldMk cId="3218457761" sldId="283"/>
            <ac:spMk id="4" creationId="{24B8D00F-C461-4473-A3AF-8F9705D5A214}"/>
          </ac:spMkLst>
        </pc:spChg>
        <pc:spChg chg="del">
          <ac:chgData name="Tom Perry" userId="6ada2c22-938a-4910-92b9-b2c8808efd43" providerId="ADAL" clId="{0258ED7D-48E9-4061-BFAD-9E7CBEC86DFE}" dt="2021-11-07T16:58:13.953" v="1915" actId="478"/>
          <ac:spMkLst>
            <pc:docMk/>
            <pc:sldMk cId="3218457761" sldId="283"/>
            <ac:spMk id="5" creationId="{5BB03B6A-FC79-4932-BE87-7C04ED1A76A8}"/>
          </ac:spMkLst>
        </pc:spChg>
        <pc:spChg chg="del">
          <ac:chgData name="Tom Perry" userId="6ada2c22-938a-4910-92b9-b2c8808efd43" providerId="ADAL" clId="{0258ED7D-48E9-4061-BFAD-9E7CBEC86DFE}" dt="2021-11-07T16:58:08.581" v="1913" actId="478"/>
          <ac:spMkLst>
            <pc:docMk/>
            <pc:sldMk cId="3218457761" sldId="283"/>
            <ac:spMk id="6" creationId="{93D8B2CE-508C-413B-B237-91DA341F3C6C}"/>
          </ac:spMkLst>
        </pc:spChg>
        <pc:spChg chg="del">
          <ac:chgData name="Tom Perry" userId="6ada2c22-938a-4910-92b9-b2c8808efd43" providerId="ADAL" clId="{0258ED7D-48E9-4061-BFAD-9E7CBEC86DFE}" dt="2021-11-07T16:58:15.174" v="1916" actId="478"/>
          <ac:spMkLst>
            <pc:docMk/>
            <pc:sldMk cId="3218457761" sldId="283"/>
            <ac:spMk id="7" creationId="{B4CF155D-B2E6-4013-A4E5-263AD1783005}"/>
          </ac:spMkLst>
        </pc:spChg>
        <pc:spChg chg="del">
          <ac:chgData name="Tom Perry" userId="6ada2c22-938a-4910-92b9-b2c8808efd43" providerId="ADAL" clId="{0258ED7D-48E9-4061-BFAD-9E7CBEC86DFE}" dt="2021-11-07T16:58:11.487" v="1914" actId="478"/>
          <ac:spMkLst>
            <pc:docMk/>
            <pc:sldMk cId="3218457761" sldId="283"/>
            <ac:spMk id="8" creationId="{A7DEE9F8-3A99-4812-A586-4BEA4C1084DA}"/>
          </ac:spMkLst>
        </pc:spChg>
        <pc:spChg chg="add mod">
          <ac:chgData name="Tom Perry" userId="6ada2c22-938a-4910-92b9-b2c8808efd43" providerId="ADAL" clId="{0258ED7D-48E9-4061-BFAD-9E7CBEC86DFE}" dt="2021-11-07T17:00:20.448" v="1976" actId="1076"/>
          <ac:spMkLst>
            <pc:docMk/>
            <pc:sldMk cId="3218457761" sldId="283"/>
            <ac:spMk id="9" creationId="{A024A7A8-DBEA-4C00-8217-5F4747E44AEA}"/>
          </ac:spMkLst>
        </pc:spChg>
      </pc:sldChg>
      <pc:sldChg chg="addSp delSp modSp new del mod">
        <pc:chgData name="Tom Perry" userId="6ada2c22-938a-4910-92b9-b2c8808efd43" providerId="ADAL" clId="{0258ED7D-48E9-4061-BFAD-9E7CBEC86DFE}" dt="2021-11-07T17:17:20.842" v="2424" actId="47"/>
        <pc:sldMkLst>
          <pc:docMk/>
          <pc:sldMk cId="1331012259" sldId="284"/>
        </pc:sldMkLst>
        <pc:spChg chg="add mod">
          <ac:chgData name="Tom Perry" userId="6ada2c22-938a-4910-92b9-b2c8808efd43" providerId="ADAL" clId="{0258ED7D-48E9-4061-BFAD-9E7CBEC86DFE}" dt="2021-11-07T17:14:53.146" v="2312" actId="1076"/>
          <ac:spMkLst>
            <pc:docMk/>
            <pc:sldMk cId="1331012259" sldId="284"/>
            <ac:spMk id="4" creationId="{C103CF77-6873-4CB0-898D-A3A0136BADB6}"/>
          </ac:spMkLst>
        </pc:spChg>
        <pc:spChg chg="add del mod">
          <ac:chgData name="Tom Perry" userId="6ada2c22-938a-4910-92b9-b2c8808efd43" providerId="ADAL" clId="{0258ED7D-48E9-4061-BFAD-9E7CBEC86DFE}" dt="2021-11-07T17:12:09.518" v="2104" actId="478"/>
          <ac:spMkLst>
            <pc:docMk/>
            <pc:sldMk cId="1331012259" sldId="284"/>
            <ac:spMk id="5" creationId="{B0F09B19-018E-400E-8190-8E9951E1CAD2}"/>
          </ac:spMkLst>
        </pc:spChg>
        <pc:picChg chg="add mod">
          <ac:chgData name="Tom Perry" userId="6ada2c22-938a-4910-92b9-b2c8808efd43" providerId="ADAL" clId="{0258ED7D-48E9-4061-BFAD-9E7CBEC86DFE}" dt="2021-11-07T17:12:12.878" v="2106" actId="1076"/>
          <ac:picMkLst>
            <pc:docMk/>
            <pc:sldMk cId="1331012259" sldId="284"/>
            <ac:picMk id="3" creationId="{BD21494D-C942-4DFF-9DD7-5FB72B8250A1}"/>
          </ac:picMkLst>
        </pc:picChg>
      </pc:sldChg>
      <pc:sldChg chg="addSp delSp modSp new mod modClrScheme delAnim modAnim chgLayout modNotesTx">
        <pc:chgData name="Tom Perry" userId="6ada2c22-938a-4910-92b9-b2c8808efd43" providerId="ADAL" clId="{0258ED7D-48E9-4061-BFAD-9E7CBEC86DFE}" dt="2021-11-07T17:27:06.986" v="2507" actId="20577"/>
        <pc:sldMkLst>
          <pc:docMk/>
          <pc:sldMk cId="4152844169" sldId="285"/>
        </pc:sldMkLst>
        <pc:spChg chg="add del">
          <ac:chgData name="Tom Perry" userId="6ada2c22-938a-4910-92b9-b2c8808efd43" providerId="ADAL" clId="{0258ED7D-48E9-4061-BFAD-9E7CBEC86DFE}" dt="2021-11-07T17:15:01.826" v="2315" actId="478"/>
          <ac:spMkLst>
            <pc:docMk/>
            <pc:sldMk cId="4152844169" sldId="285"/>
            <ac:spMk id="3" creationId="{5A4BF113-258A-446A-9E27-F7E73A8AF32F}"/>
          </ac:spMkLst>
        </pc:spChg>
        <pc:spChg chg="add mod">
          <ac:chgData name="Tom Perry" userId="6ada2c22-938a-4910-92b9-b2c8808efd43" providerId="ADAL" clId="{0258ED7D-48E9-4061-BFAD-9E7CBEC86DFE}" dt="2021-11-07T17:15:27.408" v="2325" actId="20577"/>
          <ac:spMkLst>
            <pc:docMk/>
            <pc:sldMk cId="4152844169" sldId="285"/>
            <ac:spMk id="4" creationId="{8CBD261C-460C-45B5-9991-A44968FEC193}"/>
          </ac:spMkLst>
        </pc:spChg>
        <pc:spChg chg="add mod">
          <ac:chgData name="Tom Perry" userId="6ada2c22-938a-4910-92b9-b2c8808efd43" providerId="ADAL" clId="{0258ED7D-48E9-4061-BFAD-9E7CBEC86DFE}" dt="2021-11-07T17:17:02.609" v="2422" actId="20577"/>
          <ac:spMkLst>
            <pc:docMk/>
            <pc:sldMk cId="4152844169" sldId="285"/>
            <ac:spMk id="5" creationId="{455EE119-8BE4-40AC-AEB9-06C7E6D36DCD}"/>
          </ac:spMkLst>
        </pc:spChg>
        <pc:spChg chg="add mod">
          <ac:chgData name="Tom Perry" userId="6ada2c22-938a-4910-92b9-b2c8808efd43" providerId="ADAL" clId="{0258ED7D-48E9-4061-BFAD-9E7CBEC86DFE}" dt="2021-11-07T17:16:56.055" v="2419" actId="1076"/>
          <ac:spMkLst>
            <pc:docMk/>
            <pc:sldMk cId="4152844169" sldId="285"/>
            <ac:spMk id="6" creationId="{9DD68BD7-EE1D-4F29-8BDA-DDECAC49595B}"/>
          </ac:spMkLst>
        </pc:spChg>
        <pc:picChg chg="add del mod modCrop">
          <ac:chgData name="Tom Perry" userId="6ada2c22-938a-4910-92b9-b2c8808efd43" providerId="ADAL" clId="{0258ED7D-48E9-4061-BFAD-9E7CBEC86DFE}" dt="2021-11-07T17:18:10.809" v="2432" actId="478"/>
          <ac:picMkLst>
            <pc:docMk/>
            <pc:sldMk cId="4152844169" sldId="285"/>
            <ac:picMk id="7" creationId="{79061B0F-787F-4B5C-8CCF-A7D382C7F82E}"/>
          </ac:picMkLst>
        </pc:picChg>
        <pc:picChg chg="add del mod">
          <ac:chgData name="Tom Perry" userId="6ada2c22-938a-4910-92b9-b2c8808efd43" providerId="ADAL" clId="{0258ED7D-48E9-4061-BFAD-9E7CBEC86DFE}" dt="2021-11-07T17:26:39.061" v="2502" actId="21"/>
          <ac:picMkLst>
            <pc:docMk/>
            <pc:sldMk cId="4152844169" sldId="285"/>
            <ac:picMk id="9" creationId="{348E6DFD-355F-4610-8095-825D5E884908}"/>
          </ac:picMkLst>
        </pc:picChg>
        <pc:picChg chg="add del mod">
          <ac:chgData name="Tom Perry" userId="6ada2c22-938a-4910-92b9-b2c8808efd43" providerId="ADAL" clId="{0258ED7D-48E9-4061-BFAD-9E7CBEC86DFE}" dt="2021-11-07T17:26:10.616" v="2494" actId="21"/>
          <ac:picMkLst>
            <pc:docMk/>
            <pc:sldMk cId="4152844169" sldId="285"/>
            <ac:picMk id="11" creationId="{33FB42F9-FAAE-4988-BBFE-B85EF01E1046}"/>
          </ac:picMkLst>
        </pc:picChg>
        <pc:picChg chg="add del mod">
          <ac:chgData name="Tom Perry" userId="6ada2c22-938a-4910-92b9-b2c8808efd43" providerId="ADAL" clId="{0258ED7D-48E9-4061-BFAD-9E7CBEC86DFE}" dt="2021-11-07T17:25:43.262" v="2485" actId="478"/>
          <ac:picMkLst>
            <pc:docMk/>
            <pc:sldMk cId="4152844169" sldId="285"/>
            <ac:picMk id="13" creationId="{A4E1E956-77BF-4135-8A6D-8BEDBDA8A4C8}"/>
          </ac:picMkLst>
        </pc:picChg>
      </pc:sldChg>
      <pc:sldChg chg="addSp delSp modSp new mod modAnim">
        <pc:chgData name="Tom Perry" userId="6ada2c22-938a-4910-92b9-b2c8808efd43" providerId="ADAL" clId="{0258ED7D-48E9-4061-BFAD-9E7CBEC86DFE}" dt="2021-11-07T17:26:45.421" v="2505"/>
        <pc:sldMkLst>
          <pc:docMk/>
          <pc:sldMk cId="1653812473" sldId="286"/>
        </pc:sldMkLst>
        <pc:spChg chg="del">
          <ac:chgData name="Tom Perry" userId="6ada2c22-938a-4910-92b9-b2c8808efd43" providerId="ADAL" clId="{0258ED7D-48E9-4061-BFAD-9E7CBEC86DFE}" dt="2021-11-07T17:26:14.533" v="2495" actId="478"/>
          <ac:spMkLst>
            <pc:docMk/>
            <pc:sldMk cId="1653812473" sldId="286"/>
            <ac:spMk id="2" creationId="{B0BE04E8-8C41-499E-8A69-5E4B25508081}"/>
          </ac:spMkLst>
        </pc:spChg>
        <pc:spChg chg="del">
          <ac:chgData name="Tom Perry" userId="6ada2c22-938a-4910-92b9-b2c8808efd43" providerId="ADAL" clId="{0258ED7D-48E9-4061-BFAD-9E7CBEC86DFE}" dt="2021-11-07T17:26:14.533" v="2495" actId="478"/>
          <ac:spMkLst>
            <pc:docMk/>
            <pc:sldMk cId="1653812473" sldId="286"/>
            <ac:spMk id="3" creationId="{80CF37FC-ED16-4ED5-BF99-764B7F14516C}"/>
          </ac:spMkLst>
        </pc:spChg>
        <pc:picChg chg="add del mod">
          <ac:chgData name="Tom Perry" userId="6ada2c22-938a-4910-92b9-b2c8808efd43" providerId="ADAL" clId="{0258ED7D-48E9-4061-BFAD-9E7CBEC86DFE}" dt="2021-11-07T17:26:35.327" v="2501" actId="478"/>
          <ac:picMkLst>
            <pc:docMk/>
            <pc:sldMk cId="1653812473" sldId="286"/>
            <ac:picMk id="4" creationId="{EFF602EE-5EDA-4130-AB68-DC24B894AD2F}"/>
          </ac:picMkLst>
        </pc:picChg>
        <pc:picChg chg="add mod">
          <ac:chgData name="Tom Perry" userId="6ada2c22-938a-4910-92b9-b2c8808efd43" providerId="ADAL" clId="{0258ED7D-48E9-4061-BFAD-9E7CBEC86DFE}" dt="2021-11-07T17:26:41.288" v="2503"/>
          <ac:picMkLst>
            <pc:docMk/>
            <pc:sldMk cId="1653812473" sldId="286"/>
            <ac:picMk id="5" creationId="{8C5FC337-6BE8-4D11-BC71-A8DE24CB7F88}"/>
          </ac:picMkLst>
        </pc:picChg>
      </pc:sldChg>
      <pc:sldChg chg="addSp delSp modSp new mod modAnim">
        <pc:chgData name="Tom Perry" userId="6ada2c22-938a-4910-92b9-b2c8808efd43" providerId="ADAL" clId="{0258ED7D-48E9-4061-BFAD-9E7CBEC86DFE}" dt="2021-11-07T17:26:50.519" v="2506" actId="1076"/>
        <pc:sldMkLst>
          <pc:docMk/>
          <pc:sldMk cId="3605458443" sldId="287"/>
        </pc:sldMkLst>
        <pc:spChg chg="del">
          <ac:chgData name="Tom Perry" userId="6ada2c22-938a-4910-92b9-b2c8808efd43" providerId="ADAL" clId="{0258ED7D-48E9-4061-BFAD-9E7CBEC86DFE}" dt="2021-11-07T17:26:01.117" v="2490" actId="478"/>
          <ac:spMkLst>
            <pc:docMk/>
            <pc:sldMk cId="3605458443" sldId="287"/>
            <ac:spMk id="2" creationId="{FBB63A4C-A240-49CE-A9FE-0D242BB70C14}"/>
          </ac:spMkLst>
        </pc:spChg>
        <pc:spChg chg="del">
          <ac:chgData name="Tom Perry" userId="6ada2c22-938a-4910-92b9-b2c8808efd43" providerId="ADAL" clId="{0258ED7D-48E9-4061-BFAD-9E7CBEC86DFE}" dt="2021-11-07T17:26:01.117" v="2490" actId="478"/>
          <ac:spMkLst>
            <pc:docMk/>
            <pc:sldMk cId="3605458443" sldId="287"/>
            <ac:spMk id="3" creationId="{6002E913-B7DA-44AD-AFED-98A6D3FA8B43}"/>
          </ac:spMkLst>
        </pc:spChg>
        <pc:picChg chg="add mod">
          <ac:chgData name="Tom Perry" userId="6ada2c22-938a-4910-92b9-b2c8808efd43" providerId="ADAL" clId="{0258ED7D-48E9-4061-BFAD-9E7CBEC86DFE}" dt="2021-11-07T17:26:50.519" v="2506" actId="1076"/>
          <ac:picMkLst>
            <pc:docMk/>
            <pc:sldMk cId="3605458443" sldId="287"/>
            <ac:picMk id="4" creationId="{C8ECC69F-50E8-46A6-A9EB-692F0DDB7CDF}"/>
          </ac:picMkLst>
        </pc:picChg>
      </pc:sldChg>
      <pc:sldChg chg="addSp delSp modSp new mod modAnim modNotesTx">
        <pc:chgData name="Tom Perry" userId="6ada2c22-938a-4910-92b9-b2c8808efd43" providerId="ADAL" clId="{0258ED7D-48E9-4061-BFAD-9E7CBEC86DFE}" dt="2021-11-07T17:27:29.007" v="2509" actId="20577"/>
        <pc:sldMkLst>
          <pc:docMk/>
          <pc:sldMk cId="3953308212" sldId="288"/>
        </pc:sldMkLst>
        <pc:spChg chg="del">
          <ac:chgData name="Tom Perry" userId="6ada2c22-938a-4910-92b9-b2c8808efd43" providerId="ADAL" clId="{0258ED7D-48E9-4061-BFAD-9E7CBEC86DFE}" dt="2021-11-07T17:25:47.968" v="2486" actId="478"/>
          <ac:spMkLst>
            <pc:docMk/>
            <pc:sldMk cId="3953308212" sldId="288"/>
            <ac:spMk id="2" creationId="{DFF6DEB7-5AD0-457B-B359-A12CD796B75A}"/>
          </ac:spMkLst>
        </pc:spChg>
        <pc:spChg chg="del">
          <ac:chgData name="Tom Perry" userId="6ada2c22-938a-4910-92b9-b2c8808efd43" providerId="ADAL" clId="{0258ED7D-48E9-4061-BFAD-9E7CBEC86DFE}" dt="2021-11-07T17:25:47.968" v="2486" actId="478"/>
          <ac:spMkLst>
            <pc:docMk/>
            <pc:sldMk cId="3953308212" sldId="288"/>
            <ac:spMk id="3" creationId="{3F967335-11A8-40E6-8B54-E26E0F34B56E}"/>
          </ac:spMkLst>
        </pc:spChg>
        <pc:picChg chg="add mod">
          <ac:chgData name="Tom Perry" userId="6ada2c22-938a-4910-92b9-b2c8808efd43" providerId="ADAL" clId="{0258ED7D-48E9-4061-BFAD-9E7CBEC86DFE}" dt="2021-11-07T17:25:48.238" v="2487"/>
          <ac:picMkLst>
            <pc:docMk/>
            <pc:sldMk cId="3953308212" sldId="288"/>
            <ac:picMk id="4" creationId="{44FC3F01-43CE-46AA-8C0A-5C51B2485427}"/>
          </ac:picMkLst>
        </pc:picChg>
      </pc:sldChg>
      <pc:sldChg chg="addSp modSp new del mod">
        <pc:chgData name="Tom Perry" userId="6ada2c22-938a-4910-92b9-b2c8808efd43" providerId="ADAL" clId="{0258ED7D-48E9-4061-BFAD-9E7CBEC86DFE}" dt="2021-11-07T17:36:25.562" v="2585" actId="47"/>
        <pc:sldMkLst>
          <pc:docMk/>
          <pc:sldMk cId="3345057416" sldId="289"/>
        </pc:sldMkLst>
        <pc:picChg chg="add mod">
          <ac:chgData name="Tom Perry" userId="6ada2c22-938a-4910-92b9-b2c8808efd43" providerId="ADAL" clId="{0258ED7D-48E9-4061-BFAD-9E7CBEC86DFE}" dt="2021-11-07T17:29:38.667" v="2513" actId="1076"/>
          <ac:picMkLst>
            <pc:docMk/>
            <pc:sldMk cId="3345057416" sldId="289"/>
            <ac:picMk id="3" creationId="{C14167ED-F71C-4E70-8235-00EF0B7FAA36}"/>
          </ac:picMkLst>
        </pc:picChg>
      </pc:sldChg>
      <pc:sldChg chg="addSp modSp new mod modClrScheme chgLayout">
        <pc:chgData name="Tom Perry" userId="6ada2c22-938a-4910-92b9-b2c8808efd43" providerId="ADAL" clId="{0258ED7D-48E9-4061-BFAD-9E7CBEC86DFE}" dt="2021-11-07T17:32:30.097" v="2565" actId="14100"/>
        <pc:sldMkLst>
          <pc:docMk/>
          <pc:sldMk cId="2374251962" sldId="290"/>
        </pc:sldMkLst>
        <pc:spChg chg="add mod">
          <ac:chgData name="Tom Perry" userId="6ada2c22-938a-4910-92b9-b2c8808efd43" providerId="ADAL" clId="{0258ED7D-48E9-4061-BFAD-9E7CBEC86DFE}" dt="2021-11-07T17:30:23.631" v="2518"/>
          <ac:spMkLst>
            <pc:docMk/>
            <pc:sldMk cId="2374251962" sldId="290"/>
            <ac:spMk id="2" creationId="{24CF8C71-847E-4E7F-992B-491D15DE7C79}"/>
          </ac:spMkLst>
        </pc:spChg>
        <pc:spChg chg="add mod">
          <ac:chgData name="Tom Perry" userId="6ada2c22-938a-4910-92b9-b2c8808efd43" providerId="ADAL" clId="{0258ED7D-48E9-4061-BFAD-9E7CBEC86DFE}" dt="2021-11-07T17:32:30.097" v="2565" actId="14100"/>
          <ac:spMkLst>
            <pc:docMk/>
            <pc:sldMk cId="2374251962" sldId="290"/>
            <ac:spMk id="3" creationId="{A192428D-C92D-4CE2-B71D-E350024E793B}"/>
          </ac:spMkLst>
        </pc:spChg>
      </pc:sldChg>
      <pc:sldChg chg="addSp modSp new mod modClrScheme chgLayout modNotesTx">
        <pc:chgData name="Tom Perry" userId="6ada2c22-938a-4910-92b9-b2c8808efd43" providerId="ADAL" clId="{0258ED7D-48E9-4061-BFAD-9E7CBEC86DFE}" dt="2021-11-07T20:45:41.767" v="4400" actId="20577"/>
        <pc:sldMkLst>
          <pc:docMk/>
          <pc:sldMk cId="479011137" sldId="291"/>
        </pc:sldMkLst>
        <pc:spChg chg="add mod">
          <ac:chgData name="Tom Perry" userId="6ada2c22-938a-4910-92b9-b2c8808efd43" providerId="ADAL" clId="{0258ED7D-48E9-4061-BFAD-9E7CBEC86DFE}" dt="2021-11-07T20:03:35.588" v="3745" actId="1076"/>
          <ac:spMkLst>
            <pc:docMk/>
            <pc:sldMk cId="479011137" sldId="291"/>
            <ac:spMk id="2" creationId="{80F81042-B184-48CD-AA67-172681E5D07A}"/>
          </ac:spMkLst>
        </pc:spChg>
        <pc:spChg chg="add mod">
          <ac:chgData name="Tom Perry" userId="6ada2c22-938a-4910-92b9-b2c8808efd43" providerId="ADAL" clId="{0258ED7D-48E9-4061-BFAD-9E7CBEC86DFE}" dt="2021-11-07T20:45:41.767" v="4400" actId="20577"/>
          <ac:spMkLst>
            <pc:docMk/>
            <pc:sldMk cId="479011137" sldId="291"/>
            <ac:spMk id="3" creationId="{B74AAF2A-5178-4FEE-BD2D-4F56BBEDC74F}"/>
          </ac:spMkLst>
        </pc:spChg>
      </pc:sldChg>
      <pc:sldChg chg="addSp modSp new mod modClrScheme chgLayout modNotesTx">
        <pc:chgData name="Tom Perry" userId="6ada2c22-938a-4910-92b9-b2c8808efd43" providerId="ADAL" clId="{0258ED7D-48E9-4061-BFAD-9E7CBEC86DFE}" dt="2021-11-07T18:27:17.544" v="2845" actId="1076"/>
        <pc:sldMkLst>
          <pc:docMk/>
          <pc:sldMk cId="4009515743" sldId="292"/>
        </pc:sldMkLst>
        <pc:spChg chg="add mod">
          <ac:chgData name="Tom Perry" userId="6ada2c22-938a-4910-92b9-b2c8808efd43" providerId="ADAL" clId="{0258ED7D-48E9-4061-BFAD-9E7CBEC86DFE}" dt="2021-11-07T18:18:06.848" v="2670" actId="20577"/>
          <ac:spMkLst>
            <pc:docMk/>
            <pc:sldMk cId="4009515743" sldId="292"/>
            <ac:spMk id="2" creationId="{48C2CF58-701E-4E77-9990-ECE537D25523}"/>
          </ac:spMkLst>
        </pc:spChg>
        <pc:spChg chg="add mod">
          <ac:chgData name="Tom Perry" userId="6ada2c22-938a-4910-92b9-b2c8808efd43" providerId="ADAL" clId="{0258ED7D-48E9-4061-BFAD-9E7CBEC86DFE}" dt="2021-11-07T18:18:33.613" v="2692" actId="20577"/>
          <ac:spMkLst>
            <pc:docMk/>
            <pc:sldMk cId="4009515743" sldId="292"/>
            <ac:spMk id="3" creationId="{EFCC1C30-0705-49F7-A223-35B6C4D9636E}"/>
          </ac:spMkLst>
        </pc:spChg>
        <pc:spChg chg="add mod">
          <ac:chgData name="Tom Perry" userId="6ada2c22-938a-4910-92b9-b2c8808efd43" providerId="ADAL" clId="{0258ED7D-48E9-4061-BFAD-9E7CBEC86DFE}" dt="2021-11-07T18:27:17.544" v="2845" actId="1076"/>
          <ac:spMkLst>
            <pc:docMk/>
            <pc:sldMk cId="4009515743" sldId="292"/>
            <ac:spMk id="5" creationId="{F1EB7E7F-95D6-42AE-AE67-793D6C4EF673}"/>
          </ac:spMkLst>
        </pc:spChg>
      </pc:sldChg>
      <pc:sldChg chg="modSp new del mod">
        <pc:chgData name="Tom Perry" userId="6ada2c22-938a-4910-92b9-b2c8808efd43" providerId="ADAL" clId="{0258ED7D-48E9-4061-BFAD-9E7CBEC86DFE}" dt="2021-11-07T18:21:38.526" v="2736" actId="47"/>
        <pc:sldMkLst>
          <pc:docMk/>
          <pc:sldMk cId="2464470731" sldId="293"/>
        </pc:sldMkLst>
        <pc:spChg chg="mod">
          <ac:chgData name="Tom Perry" userId="6ada2c22-938a-4910-92b9-b2c8808efd43" providerId="ADAL" clId="{0258ED7D-48E9-4061-BFAD-9E7CBEC86DFE}" dt="2021-11-07T18:20:33.811" v="2725" actId="20577"/>
          <ac:spMkLst>
            <pc:docMk/>
            <pc:sldMk cId="2464470731" sldId="293"/>
            <ac:spMk id="2" creationId="{4100DEF4-2BFE-4FD3-BA95-B62963799059}"/>
          </ac:spMkLst>
        </pc:spChg>
        <pc:spChg chg="mod">
          <ac:chgData name="Tom Perry" userId="6ada2c22-938a-4910-92b9-b2c8808efd43" providerId="ADAL" clId="{0258ED7D-48E9-4061-BFAD-9E7CBEC86DFE}" dt="2021-11-07T18:20:58.520" v="2735" actId="27636"/>
          <ac:spMkLst>
            <pc:docMk/>
            <pc:sldMk cId="2464470731" sldId="293"/>
            <ac:spMk id="3" creationId="{EA317B2D-7E17-45F3-BC59-302681391178}"/>
          </ac:spMkLst>
        </pc:spChg>
      </pc:sldChg>
      <pc:sldChg chg="addSp modSp add mod modAnim">
        <pc:chgData name="Tom Perry" userId="6ada2c22-938a-4910-92b9-b2c8808efd43" providerId="ADAL" clId="{0258ED7D-48E9-4061-BFAD-9E7CBEC86DFE}" dt="2021-11-07T19:57:20.156" v="3671" actId="1076"/>
        <pc:sldMkLst>
          <pc:docMk/>
          <pc:sldMk cId="3458818277" sldId="293"/>
        </pc:sldMkLst>
        <pc:spChg chg="add mod">
          <ac:chgData name="Tom Perry" userId="6ada2c22-938a-4910-92b9-b2c8808efd43" providerId="ADAL" clId="{0258ED7D-48E9-4061-BFAD-9E7CBEC86DFE}" dt="2021-11-07T19:55:43.841" v="3662" actId="14100"/>
          <ac:spMkLst>
            <pc:docMk/>
            <pc:sldMk cId="3458818277" sldId="293"/>
            <ac:spMk id="2" creationId="{9F31B9F8-AA6A-4A20-8453-4D57098382AD}"/>
          </ac:spMkLst>
        </pc:spChg>
        <pc:spChg chg="add mod">
          <ac:chgData name="Tom Perry" userId="6ada2c22-938a-4910-92b9-b2c8808efd43" providerId="ADAL" clId="{0258ED7D-48E9-4061-BFAD-9E7CBEC86DFE}" dt="2021-11-07T19:57:20.156" v="3671" actId="1076"/>
          <ac:spMkLst>
            <pc:docMk/>
            <pc:sldMk cId="3458818277" sldId="293"/>
            <ac:spMk id="4" creationId="{8E221262-6717-4A7A-A182-F5B1E21DAAA1}"/>
          </ac:spMkLst>
        </pc:spChg>
        <pc:spChg chg="add mod">
          <ac:chgData name="Tom Perry" userId="6ada2c22-938a-4910-92b9-b2c8808efd43" providerId="ADAL" clId="{0258ED7D-48E9-4061-BFAD-9E7CBEC86DFE}" dt="2021-11-07T19:56:13.237" v="3668" actId="208"/>
          <ac:spMkLst>
            <pc:docMk/>
            <pc:sldMk cId="3458818277" sldId="293"/>
            <ac:spMk id="6" creationId="{6163131A-320D-4B7A-9F18-EB31E291ACD3}"/>
          </ac:spMkLst>
        </pc:spChg>
      </pc:sldChg>
      <pc:sldChg chg="modSp add modAnim">
        <pc:chgData name="Tom Perry" userId="6ada2c22-938a-4910-92b9-b2c8808efd43" providerId="ADAL" clId="{0258ED7D-48E9-4061-BFAD-9E7CBEC86DFE}" dt="2021-11-07T19:41:46.557" v="3637" actId="20577"/>
        <pc:sldMkLst>
          <pc:docMk/>
          <pc:sldMk cId="3055531005" sldId="294"/>
        </pc:sldMkLst>
        <pc:spChg chg="mod">
          <ac:chgData name="Tom Perry" userId="6ada2c22-938a-4910-92b9-b2c8808efd43" providerId="ADAL" clId="{0258ED7D-48E9-4061-BFAD-9E7CBEC86DFE}" dt="2021-11-07T19:41:46.557" v="3637" actId="20577"/>
          <ac:spMkLst>
            <pc:docMk/>
            <pc:sldMk cId="3055531005" sldId="294"/>
            <ac:spMk id="3" creationId="{E8AF4C8E-2F81-4716-A088-3D61D3A3CD8F}"/>
          </ac:spMkLst>
        </pc:spChg>
      </pc:sldChg>
      <pc:sldChg chg="addSp modSp add mod modAnim">
        <pc:chgData name="Tom Perry" userId="6ada2c22-938a-4910-92b9-b2c8808efd43" providerId="ADAL" clId="{0258ED7D-48E9-4061-BFAD-9E7CBEC86DFE}" dt="2021-11-07T19:46:31.816" v="3659"/>
        <pc:sldMkLst>
          <pc:docMk/>
          <pc:sldMk cId="2027745982" sldId="295"/>
        </pc:sldMkLst>
        <pc:spChg chg="add mod">
          <ac:chgData name="Tom Perry" userId="6ada2c22-938a-4910-92b9-b2c8808efd43" providerId="ADAL" clId="{0258ED7D-48E9-4061-BFAD-9E7CBEC86DFE}" dt="2021-11-07T19:45:20.687" v="3645" actId="14100"/>
          <ac:spMkLst>
            <pc:docMk/>
            <pc:sldMk cId="2027745982" sldId="295"/>
            <ac:spMk id="3" creationId="{F00A8DAF-CAFB-4CAA-839D-A5945235867B}"/>
          </ac:spMkLst>
        </pc:spChg>
        <pc:spChg chg="add mod">
          <ac:chgData name="Tom Perry" userId="6ada2c22-938a-4910-92b9-b2c8808efd43" providerId="ADAL" clId="{0258ED7D-48E9-4061-BFAD-9E7CBEC86DFE}" dt="2021-11-07T19:45:35.847" v="3650" actId="1076"/>
          <ac:spMkLst>
            <pc:docMk/>
            <pc:sldMk cId="2027745982" sldId="295"/>
            <ac:spMk id="4" creationId="{04022788-7B78-43CE-B723-A8F46D7F0E59}"/>
          </ac:spMkLst>
        </pc:spChg>
        <pc:spChg chg="add mod">
          <ac:chgData name="Tom Perry" userId="6ada2c22-938a-4910-92b9-b2c8808efd43" providerId="ADAL" clId="{0258ED7D-48E9-4061-BFAD-9E7CBEC86DFE}" dt="2021-11-07T19:46:15.127" v="3656" actId="14100"/>
          <ac:spMkLst>
            <pc:docMk/>
            <pc:sldMk cId="2027745982" sldId="295"/>
            <ac:spMk id="6" creationId="{8CE969B4-C4A9-4FBA-9872-0EF2D0CBEBDF}"/>
          </ac:spMkLst>
        </pc:spChg>
        <pc:picChg chg="mod">
          <ac:chgData name="Tom Perry" userId="6ada2c22-938a-4910-92b9-b2c8808efd43" providerId="ADAL" clId="{0258ED7D-48E9-4061-BFAD-9E7CBEC86DFE}" dt="2021-11-07T19:45:30.887" v="3649" actId="1076"/>
          <ac:picMkLst>
            <pc:docMk/>
            <pc:sldMk cId="2027745982" sldId="295"/>
            <ac:picMk id="5" creationId="{8C5FC337-6BE8-4D11-BC71-A8DE24CB7F88}"/>
          </ac:picMkLst>
        </pc:picChg>
      </pc:sldChg>
      <pc:sldChg chg="add modNotesTx">
        <pc:chgData name="Tom Perry" userId="6ada2c22-938a-4910-92b9-b2c8808efd43" providerId="ADAL" clId="{0258ED7D-48E9-4061-BFAD-9E7CBEC86DFE}" dt="2021-11-07T20:06:24.088" v="3838" actId="20577"/>
        <pc:sldMkLst>
          <pc:docMk/>
          <pc:sldMk cId="2826151607" sldId="296"/>
        </pc:sldMkLst>
      </pc:sldChg>
      <pc:sldChg chg="modSp new mod">
        <pc:chgData name="Tom Perry" userId="6ada2c22-938a-4910-92b9-b2c8808efd43" providerId="ADAL" clId="{0258ED7D-48E9-4061-BFAD-9E7CBEC86DFE}" dt="2021-11-07T20:08:00.414" v="3881" actId="20577"/>
        <pc:sldMkLst>
          <pc:docMk/>
          <pc:sldMk cId="4120146904" sldId="297"/>
        </pc:sldMkLst>
        <pc:spChg chg="mod">
          <ac:chgData name="Tom Perry" userId="6ada2c22-938a-4910-92b9-b2c8808efd43" providerId="ADAL" clId="{0258ED7D-48E9-4061-BFAD-9E7CBEC86DFE}" dt="2021-11-07T20:08:00.414" v="3881" actId="20577"/>
          <ac:spMkLst>
            <pc:docMk/>
            <pc:sldMk cId="4120146904" sldId="297"/>
            <ac:spMk id="2" creationId="{CD34E029-9764-48C4-A7BA-0995E5B55D19}"/>
          </ac:spMkLst>
        </pc:spChg>
        <pc:spChg chg="mod">
          <ac:chgData name="Tom Perry" userId="6ada2c22-938a-4910-92b9-b2c8808efd43" providerId="ADAL" clId="{0258ED7D-48E9-4061-BFAD-9E7CBEC86DFE}" dt="2021-11-07T20:07:27.660" v="3873" actId="20577"/>
          <ac:spMkLst>
            <pc:docMk/>
            <pc:sldMk cId="4120146904" sldId="297"/>
            <ac:spMk id="3" creationId="{19174B2C-9051-43FE-8FD3-2B3AD4F2CBBA}"/>
          </ac:spMkLst>
        </pc:spChg>
      </pc:sldChg>
      <pc:sldChg chg="modSp new mod">
        <pc:chgData name="Tom Perry" userId="6ada2c22-938a-4910-92b9-b2c8808efd43" providerId="ADAL" clId="{0258ED7D-48E9-4061-BFAD-9E7CBEC86DFE}" dt="2021-11-07T20:18:16.284" v="4387" actId="27636"/>
        <pc:sldMkLst>
          <pc:docMk/>
          <pc:sldMk cId="336581759" sldId="298"/>
        </pc:sldMkLst>
        <pc:spChg chg="mod">
          <ac:chgData name="Tom Perry" userId="6ada2c22-938a-4910-92b9-b2c8808efd43" providerId="ADAL" clId="{0258ED7D-48E9-4061-BFAD-9E7CBEC86DFE}" dt="2021-11-07T20:08:05.194" v="3889" actId="20577"/>
          <ac:spMkLst>
            <pc:docMk/>
            <pc:sldMk cId="336581759" sldId="298"/>
            <ac:spMk id="2" creationId="{6B7B18C1-F5BF-4619-8908-1E9B51B89672}"/>
          </ac:spMkLst>
        </pc:spChg>
        <pc:spChg chg="mod">
          <ac:chgData name="Tom Perry" userId="6ada2c22-938a-4910-92b9-b2c8808efd43" providerId="ADAL" clId="{0258ED7D-48E9-4061-BFAD-9E7CBEC86DFE}" dt="2021-11-07T20:18:16.284" v="4387" actId="27636"/>
          <ac:spMkLst>
            <pc:docMk/>
            <pc:sldMk cId="336581759" sldId="298"/>
            <ac:spMk id="3" creationId="{3142D89E-1687-45B7-98D1-5C7959650DF3}"/>
          </ac:spMkLst>
        </pc:spChg>
      </pc:sldChg>
      <pc:sldChg chg="addSp delSp modSp new mod modClrScheme chgLayout">
        <pc:chgData name="Tom Perry" userId="6ada2c22-938a-4910-92b9-b2c8808efd43" providerId="ADAL" clId="{0258ED7D-48E9-4061-BFAD-9E7CBEC86DFE}" dt="2021-11-07T21:40:35.811" v="5679" actId="20577"/>
        <pc:sldMkLst>
          <pc:docMk/>
          <pc:sldMk cId="4191990738" sldId="299"/>
        </pc:sldMkLst>
        <pc:spChg chg="del">
          <ac:chgData name="Tom Perry" userId="6ada2c22-938a-4910-92b9-b2c8808efd43" providerId="ADAL" clId="{0258ED7D-48E9-4061-BFAD-9E7CBEC86DFE}" dt="2021-11-07T20:50:59.460" v="4402" actId="700"/>
          <ac:spMkLst>
            <pc:docMk/>
            <pc:sldMk cId="4191990738" sldId="299"/>
            <ac:spMk id="2" creationId="{682184FE-24E8-4287-87B5-66FDB7A37C0E}"/>
          </ac:spMkLst>
        </pc:spChg>
        <pc:spChg chg="del">
          <ac:chgData name="Tom Perry" userId="6ada2c22-938a-4910-92b9-b2c8808efd43" providerId="ADAL" clId="{0258ED7D-48E9-4061-BFAD-9E7CBEC86DFE}" dt="2021-11-07T20:50:59.460" v="4402" actId="700"/>
          <ac:spMkLst>
            <pc:docMk/>
            <pc:sldMk cId="4191990738" sldId="299"/>
            <ac:spMk id="3" creationId="{AA90ACB6-2F92-42D9-A7C2-9D970CC4E688}"/>
          </ac:spMkLst>
        </pc:spChg>
        <pc:spChg chg="del mod ord">
          <ac:chgData name="Tom Perry" userId="6ada2c22-938a-4910-92b9-b2c8808efd43" providerId="ADAL" clId="{0258ED7D-48E9-4061-BFAD-9E7CBEC86DFE}" dt="2021-11-07T20:50:59.460" v="4402" actId="700"/>
          <ac:spMkLst>
            <pc:docMk/>
            <pc:sldMk cId="4191990738" sldId="299"/>
            <ac:spMk id="4" creationId="{397AA00C-F122-4B75-9071-B3081F80ED41}"/>
          </ac:spMkLst>
        </pc:spChg>
        <pc:spChg chg="del">
          <ac:chgData name="Tom Perry" userId="6ada2c22-938a-4910-92b9-b2c8808efd43" providerId="ADAL" clId="{0258ED7D-48E9-4061-BFAD-9E7CBEC86DFE}" dt="2021-11-07T20:50:59.460" v="4402" actId="700"/>
          <ac:spMkLst>
            <pc:docMk/>
            <pc:sldMk cId="4191990738" sldId="299"/>
            <ac:spMk id="5" creationId="{13FB70EB-E87D-4EA9-B25A-AB7E171DF66C}"/>
          </ac:spMkLst>
        </pc:spChg>
        <pc:spChg chg="del">
          <ac:chgData name="Tom Perry" userId="6ada2c22-938a-4910-92b9-b2c8808efd43" providerId="ADAL" clId="{0258ED7D-48E9-4061-BFAD-9E7CBEC86DFE}" dt="2021-11-07T20:50:59.460" v="4402" actId="700"/>
          <ac:spMkLst>
            <pc:docMk/>
            <pc:sldMk cId="4191990738" sldId="299"/>
            <ac:spMk id="6" creationId="{F49DB3C1-2D3B-4F72-A235-1D238937B974}"/>
          </ac:spMkLst>
        </pc:spChg>
        <pc:spChg chg="add del mod ord">
          <ac:chgData name="Tom Perry" userId="6ada2c22-938a-4910-92b9-b2c8808efd43" providerId="ADAL" clId="{0258ED7D-48E9-4061-BFAD-9E7CBEC86DFE}" dt="2021-11-07T20:51:07.026" v="4403" actId="700"/>
          <ac:spMkLst>
            <pc:docMk/>
            <pc:sldMk cId="4191990738" sldId="299"/>
            <ac:spMk id="7" creationId="{3D8A977B-FB50-4A4F-97F6-1F6FB8AB0AA9}"/>
          </ac:spMkLst>
        </pc:spChg>
        <pc:spChg chg="add mod ord">
          <ac:chgData name="Tom Perry" userId="6ada2c22-938a-4910-92b9-b2c8808efd43" providerId="ADAL" clId="{0258ED7D-48E9-4061-BFAD-9E7CBEC86DFE}" dt="2021-11-07T20:51:22.291" v="4419" actId="20577"/>
          <ac:spMkLst>
            <pc:docMk/>
            <pc:sldMk cId="4191990738" sldId="299"/>
            <ac:spMk id="8" creationId="{F1E7F181-8207-4061-BC29-9F73C6A0B6BF}"/>
          </ac:spMkLst>
        </pc:spChg>
        <pc:spChg chg="add mod ord">
          <ac:chgData name="Tom Perry" userId="6ada2c22-938a-4910-92b9-b2c8808efd43" providerId="ADAL" clId="{0258ED7D-48E9-4061-BFAD-9E7CBEC86DFE}" dt="2021-11-07T21:40:35.811" v="5679" actId="20577"/>
          <ac:spMkLst>
            <pc:docMk/>
            <pc:sldMk cId="4191990738" sldId="299"/>
            <ac:spMk id="9" creationId="{E9CD6430-BA14-42AA-B5B4-EDD8728B7EBF}"/>
          </ac:spMkLst>
        </pc:spChg>
      </pc:sldChg>
      <pc:sldChg chg="addSp delSp modSp add mod">
        <pc:chgData name="Tom Perry" userId="6ada2c22-938a-4910-92b9-b2c8808efd43" providerId="ADAL" clId="{0258ED7D-48E9-4061-BFAD-9E7CBEC86DFE}" dt="2021-11-07T21:27:15.774" v="4963" actId="403"/>
        <pc:sldMkLst>
          <pc:docMk/>
          <pc:sldMk cId="2490737610" sldId="300"/>
        </pc:sldMkLst>
        <pc:spChg chg="mod">
          <ac:chgData name="Tom Perry" userId="6ada2c22-938a-4910-92b9-b2c8808efd43" providerId="ADAL" clId="{0258ED7D-48E9-4061-BFAD-9E7CBEC86DFE}" dt="2021-11-07T21:21:51.872" v="4750" actId="20577"/>
          <ac:spMkLst>
            <pc:docMk/>
            <pc:sldMk cId="2490737610" sldId="300"/>
            <ac:spMk id="3" creationId="{CD60D7D9-AAA6-4380-9366-2DD603EFFA0B}"/>
          </ac:spMkLst>
        </pc:spChg>
        <pc:spChg chg="del">
          <ac:chgData name="Tom Perry" userId="6ada2c22-938a-4910-92b9-b2c8808efd43" providerId="ADAL" clId="{0258ED7D-48E9-4061-BFAD-9E7CBEC86DFE}" dt="2021-11-07T21:25:56.933" v="4936" actId="478"/>
          <ac:spMkLst>
            <pc:docMk/>
            <pc:sldMk cId="2490737610" sldId="300"/>
            <ac:spMk id="7" creationId="{876F7201-A862-41EA-8B69-CA801700D354}"/>
          </ac:spMkLst>
        </pc:spChg>
        <pc:graphicFrameChg chg="add mod">
          <ac:chgData name="Tom Perry" userId="6ada2c22-938a-4910-92b9-b2c8808efd43" providerId="ADAL" clId="{0258ED7D-48E9-4061-BFAD-9E7CBEC86DFE}" dt="2021-11-07T21:27:15.774" v="4963" actId="403"/>
          <ac:graphicFrameMkLst>
            <pc:docMk/>
            <pc:sldMk cId="2490737610" sldId="300"/>
            <ac:graphicFrameMk id="4" creationId="{709C5483-DB86-4914-9D43-73B531401180}"/>
          </ac:graphicFrameMkLst>
        </pc:graphicFrameChg>
      </pc:sldChg>
      <pc:sldChg chg="addSp delSp modSp add mod">
        <pc:chgData name="Tom Perry" userId="6ada2c22-938a-4910-92b9-b2c8808efd43" providerId="ADAL" clId="{0258ED7D-48E9-4061-BFAD-9E7CBEC86DFE}" dt="2021-11-07T21:27:26.207" v="4975" actId="403"/>
        <pc:sldMkLst>
          <pc:docMk/>
          <pc:sldMk cId="912289111" sldId="301"/>
        </pc:sldMkLst>
        <pc:spChg chg="mod">
          <ac:chgData name="Tom Perry" userId="6ada2c22-938a-4910-92b9-b2c8808efd43" providerId="ADAL" clId="{0258ED7D-48E9-4061-BFAD-9E7CBEC86DFE}" dt="2021-11-07T21:26:18.729" v="4941" actId="20577"/>
          <ac:spMkLst>
            <pc:docMk/>
            <pc:sldMk cId="912289111" sldId="301"/>
            <ac:spMk id="3" creationId="{CD60D7D9-AAA6-4380-9366-2DD603EFFA0B}"/>
          </ac:spMkLst>
        </pc:spChg>
        <pc:spChg chg="add mod">
          <ac:chgData name="Tom Perry" userId="6ada2c22-938a-4910-92b9-b2c8808efd43" providerId="ADAL" clId="{0258ED7D-48E9-4061-BFAD-9E7CBEC86DFE}" dt="2021-11-07T21:24:46.222" v="4812" actId="1076"/>
          <ac:spMkLst>
            <pc:docMk/>
            <pc:sldMk cId="912289111" sldId="301"/>
            <ac:spMk id="5" creationId="{773DADA9-A53B-4E70-ACDC-D7DD138FC703}"/>
          </ac:spMkLst>
        </pc:spChg>
        <pc:spChg chg="add mod">
          <ac:chgData name="Tom Perry" userId="6ada2c22-938a-4910-92b9-b2c8808efd43" providerId="ADAL" clId="{0258ED7D-48E9-4061-BFAD-9E7CBEC86DFE}" dt="2021-11-07T21:24:52.086" v="4814" actId="1076"/>
          <ac:spMkLst>
            <pc:docMk/>
            <pc:sldMk cId="912289111" sldId="301"/>
            <ac:spMk id="6" creationId="{4AB2F492-679E-479D-8099-36860C00E42B}"/>
          </ac:spMkLst>
        </pc:spChg>
        <pc:spChg chg="del">
          <ac:chgData name="Tom Perry" userId="6ada2c22-938a-4910-92b9-b2c8808efd43" providerId="ADAL" clId="{0258ED7D-48E9-4061-BFAD-9E7CBEC86DFE}" dt="2021-11-07T21:25:02.222" v="4819" actId="478"/>
          <ac:spMkLst>
            <pc:docMk/>
            <pc:sldMk cId="912289111" sldId="301"/>
            <ac:spMk id="7" creationId="{876F7201-A862-41EA-8B69-CA801700D354}"/>
          </ac:spMkLst>
        </pc:spChg>
        <pc:spChg chg="add mod">
          <ac:chgData name="Tom Perry" userId="6ada2c22-938a-4910-92b9-b2c8808efd43" providerId="ADAL" clId="{0258ED7D-48E9-4061-BFAD-9E7CBEC86DFE}" dt="2021-11-07T21:24:56.642" v="4816" actId="1076"/>
          <ac:spMkLst>
            <pc:docMk/>
            <pc:sldMk cId="912289111" sldId="301"/>
            <ac:spMk id="8" creationId="{3CB08A5E-09D5-4E24-AA38-83BB08AE439F}"/>
          </ac:spMkLst>
        </pc:spChg>
        <pc:spChg chg="add mod">
          <ac:chgData name="Tom Perry" userId="6ada2c22-938a-4910-92b9-b2c8808efd43" providerId="ADAL" clId="{0258ED7D-48E9-4061-BFAD-9E7CBEC86DFE}" dt="2021-11-07T21:25:00.243" v="4818" actId="1076"/>
          <ac:spMkLst>
            <pc:docMk/>
            <pc:sldMk cId="912289111" sldId="301"/>
            <ac:spMk id="9" creationId="{A9C08C76-85E5-440C-8B5E-31547ABC9081}"/>
          </ac:spMkLst>
        </pc:spChg>
        <pc:graphicFrameChg chg="add mod">
          <ac:chgData name="Tom Perry" userId="6ada2c22-938a-4910-92b9-b2c8808efd43" providerId="ADAL" clId="{0258ED7D-48E9-4061-BFAD-9E7CBEC86DFE}" dt="2021-11-07T21:27:26.207" v="4975" actId="403"/>
          <ac:graphicFrameMkLst>
            <pc:docMk/>
            <pc:sldMk cId="912289111" sldId="301"/>
            <ac:graphicFrameMk id="4" creationId="{EA0A3FC1-D5C0-40C0-A396-9B1511AF0CB4}"/>
          </ac:graphicFrameMkLst>
        </pc:graphicFrameChg>
      </pc:sldChg>
      <pc:sldChg chg="addSp modSp add mod">
        <pc:chgData name="Tom Perry" userId="6ada2c22-938a-4910-92b9-b2c8808efd43" providerId="ADAL" clId="{0258ED7D-48E9-4061-BFAD-9E7CBEC86DFE}" dt="2021-11-07T21:28:36.775" v="4993" actId="1076"/>
        <pc:sldMkLst>
          <pc:docMk/>
          <pc:sldMk cId="1137032562" sldId="302"/>
        </pc:sldMkLst>
        <pc:spChg chg="mod">
          <ac:chgData name="Tom Perry" userId="6ada2c22-938a-4910-92b9-b2c8808efd43" providerId="ADAL" clId="{0258ED7D-48E9-4061-BFAD-9E7CBEC86DFE}" dt="2021-11-07T21:26:11.505" v="4939" actId="20577"/>
          <ac:spMkLst>
            <pc:docMk/>
            <pc:sldMk cId="1137032562" sldId="302"/>
            <ac:spMk id="3" creationId="{CD60D7D9-AAA6-4380-9366-2DD603EFFA0B}"/>
          </ac:spMkLst>
        </pc:spChg>
        <pc:spChg chg="add mod">
          <ac:chgData name="Tom Perry" userId="6ada2c22-938a-4910-92b9-b2c8808efd43" providerId="ADAL" clId="{0258ED7D-48E9-4061-BFAD-9E7CBEC86DFE}" dt="2021-11-07T21:24:30.560" v="4810" actId="1076"/>
          <ac:spMkLst>
            <pc:docMk/>
            <pc:sldMk cId="1137032562" sldId="302"/>
            <ac:spMk id="5" creationId="{3621C1A3-D9F0-4C9D-921E-49D8110E4353}"/>
          </ac:spMkLst>
        </pc:spChg>
        <pc:spChg chg="add mod">
          <ac:chgData name="Tom Perry" userId="6ada2c22-938a-4910-92b9-b2c8808efd43" providerId="ADAL" clId="{0258ED7D-48E9-4061-BFAD-9E7CBEC86DFE}" dt="2021-11-07T21:25:44.033" v="4935" actId="1076"/>
          <ac:spMkLst>
            <pc:docMk/>
            <pc:sldMk cId="1137032562" sldId="302"/>
            <ac:spMk id="6" creationId="{EB73841B-5AFF-4602-A834-C4E0B435F111}"/>
          </ac:spMkLst>
        </pc:spChg>
        <pc:spChg chg="mod">
          <ac:chgData name="Tom Perry" userId="6ada2c22-938a-4910-92b9-b2c8808efd43" providerId="ADAL" clId="{0258ED7D-48E9-4061-BFAD-9E7CBEC86DFE}" dt="2021-11-07T21:28:36.775" v="4993" actId="1076"/>
          <ac:spMkLst>
            <pc:docMk/>
            <pc:sldMk cId="1137032562" sldId="302"/>
            <ac:spMk id="7" creationId="{876F7201-A862-41EA-8B69-CA801700D354}"/>
          </ac:spMkLst>
        </pc:spChg>
        <pc:graphicFrameChg chg="add mod">
          <ac:chgData name="Tom Perry" userId="6ada2c22-938a-4910-92b9-b2c8808efd43" providerId="ADAL" clId="{0258ED7D-48E9-4061-BFAD-9E7CBEC86DFE}" dt="2021-11-07T21:28:27.635" v="4992" actId="14100"/>
          <ac:graphicFrameMkLst>
            <pc:docMk/>
            <pc:sldMk cId="1137032562" sldId="302"/>
            <ac:graphicFrameMk id="4" creationId="{579E108F-8388-4242-A091-02B4C2D149E7}"/>
          </ac:graphicFrameMkLst>
        </pc:graphicFrameChg>
      </pc:sldChg>
    </pc:docChg>
  </pc:docChgLst>
  <pc:docChgLst>
    <pc:chgData name="Tom Perry" userId="6ada2c22-938a-4910-92b9-b2c8808efd43" providerId="ADAL" clId="{FBE34129-EEDB-CE4A-B3FD-E2469CAC02AB}"/>
    <pc:docChg chg="modSld">
      <pc:chgData name="Tom Perry" userId="6ada2c22-938a-4910-92b9-b2c8808efd43" providerId="ADAL" clId="{FBE34129-EEDB-CE4A-B3FD-E2469CAC02AB}" dt="2021-11-08T11:00:10.940" v="8" actId="20577"/>
      <pc:docMkLst>
        <pc:docMk/>
      </pc:docMkLst>
      <pc:sldChg chg="modNotesTx">
        <pc:chgData name="Tom Perry" userId="6ada2c22-938a-4910-92b9-b2c8808efd43" providerId="ADAL" clId="{FBE34129-EEDB-CE4A-B3FD-E2469CAC02AB}" dt="2021-11-08T11:00:00.502" v="6" actId="20577"/>
        <pc:sldMkLst>
          <pc:docMk/>
          <pc:sldMk cId="3055531005" sldId="294"/>
        </pc:sldMkLst>
      </pc:sldChg>
      <pc:sldChg chg="modNotesTx">
        <pc:chgData name="Tom Perry" userId="6ada2c22-938a-4910-92b9-b2c8808efd43" providerId="ADAL" clId="{FBE34129-EEDB-CE4A-B3FD-E2469CAC02AB}" dt="2021-11-08T11:00:10.940" v="8" actId="20577"/>
        <pc:sldMkLst>
          <pc:docMk/>
          <pc:sldMk cId="2027745982" sldId="295"/>
        </pc:sldMkLst>
      </pc:sldChg>
    </pc:docChg>
  </pc:docChgLst>
  <pc:docChgLst>
    <pc:chgData name="Tom Perry" userId="6ada2c22-938a-4910-92b9-b2c8808efd43" providerId="ADAL" clId="{1FFF7B3D-C8FA-9345-B263-076284D8D262}"/>
    <pc:docChg chg="modSld">
      <pc:chgData name="Tom Perry" userId="6ada2c22-938a-4910-92b9-b2c8808efd43" providerId="ADAL" clId="{1FFF7B3D-C8FA-9345-B263-076284D8D262}" dt="2022-03-19T17:50:03.706" v="3" actId="1076"/>
      <pc:docMkLst>
        <pc:docMk/>
      </pc:docMkLst>
      <pc:sldChg chg="modSp">
        <pc:chgData name="Tom Perry" userId="6ada2c22-938a-4910-92b9-b2c8808efd43" providerId="ADAL" clId="{1FFF7B3D-C8FA-9345-B263-076284D8D262}" dt="2022-03-19T17:50:03.706" v="3" actId="1076"/>
        <pc:sldMkLst>
          <pc:docMk/>
          <pc:sldMk cId="1257820177" sldId="280"/>
        </pc:sldMkLst>
        <pc:spChg chg="mod">
          <ac:chgData name="Tom Perry" userId="6ada2c22-938a-4910-92b9-b2c8808efd43" providerId="ADAL" clId="{1FFF7B3D-C8FA-9345-B263-076284D8D262}" dt="2022-03-19T17:50:03.706" v="3" actId="1076"/>
          <ac:spMkLst>
            <pc:docMk/>
            <pc:sldMk cId="1257820177" sldId="280"/>
            <ac:spMk id="14" creationId="{7F5F9192-3254-408A-BA1B-964418F718D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445C1B-B8A6-4892-B592-201670A04EB1}" type="doc">
      <dgm:prSet loTypeId="urn:microsoft.com/office/officeart/2005/8/layout/default" loCatId="list" qsTypeId="urn:microsoft.com/office/officeart/2005/8/quickstyle/simple3" qsCatId="simple" csTypeId="urn:microsoft.com/office/officeart/2005/8/colors/accent1_2" csCatId="accent1" phldr="1"/>
      <dgm:spPr/>
      <dgm:t>
        <a:bodyPr/>
        <a:lstStyle/>
        <a:p>
          <a:endParaRPr lang="en-GB"/>
        </a:p>
      </dgm:t>
    </dgm:pt>
    <dgm:pt modelId="{9473DD5E-2790-4513-9B72-1CAF5928CB24}">
      <dgm:prSet phldrT="[Text]"/>
      <dgm:spPr/>
      <dgm:t>
        <a:bodyPr/>
        <a:lstStyle/>
        <a:p>
          <a:r>
            <a:rPr lang="en-GB" dirty="0"/>
            <a:t>Memory</a:t>
          </a:r>
        </a:p>
      </dgm:t>
    </dgm:pt>
    <dgm:pt modelId="{71DEF3E2-065A-474E-B4E6-36683F43E3FB}" type="parTrans" cxnId="{CFBAB7E2-A6AA-42C0-9429-057FCE1146E7}">
      <dgm:prSet/>
      <dgm:spPr/>
      <dgm:t>
        <a:bodyPr/>
        <a:lstStyle/>
        <a:p>
          <a:endParaRPr lang="en-GB"/>
        </a:p>
      </dgm:t>
    </dgm:pt>
    <dgm:pt modelId="{194F46E5-0DCD-4520-AB12-E5FFDB77C77F}" type="sibTrans" cxnId="{CFBAB7E2-A6AA-42C0-9429-057FCE1146E7}">
      <dgm:prSet/>
      <dgm:spPr/>
      <dgm:t>
        <a:bodyPr/>
        <a:lstStyle/>
        <a:p>
          <a:endParaRPr lang="en-GB"/>
        </a:p>
      </dgm:t>
    </dgm:pt>
    <dgm:pt modelId="{64A6CC25-E7C8-4C7E-88F4-9D5458AC9332}">
      <dgm:prSet phldrT="[Text]"/>
      <dgm:spPr/>
      <dgm:t>
        <a:bodyPr/>
        <a:lstStyle/>
        <a:p>
          <a:r>
            <a:rPr lang="en-GB" dirty="0"/>
            <a:t>Attention</a:t>
          </a:r>
        </a:p>
      </dgm:t>
    </dgm:pt>
    <dgm:pt modelId="{2983E62C-7CFF-41B9-95EE-1BE0BC6E206A}" type="parTrans" cxnId="{5783EE31-6F98-4397-AE1B-C9AD12536E1A}">
      <dgm:prSet/>
      <dgm:spPr/>
      <dgm:t>
        <a:bodyPr/>
        <a:lstStyle/>
        <a:p>
          <a:endParaRPr lang="en-GB"/>
        </a:p>
      </dgm:t>
    </dgm:pt>
    <dgm:pt modelId="{C49623E9-43A8-415E-A793-F9F7A61310EA}" type="sibTrans" cxnId="{5783EE31-6F98-4397-AE1B-C9AD12536E1A}">
      <dgm:prSet/>
      <dgm:spPr/>
      <dgm:t>
        <a:bodyPr/>
        <a:lstStyle/>
        <a:p>
          <a:endParaRPr lang="en-GB"/>
        </a:p>
      </dgm:t>
    </dgm:pt>
    <dgm:pt modelId="{718B68A8-6B1C-4BA6-B870-F79362035FA3}">
      <dgm:prSet phldrT="[Text]"/>
      <dgm:spPr/>
      <dgm:t>
        <a:bodyPr/>
        <a:lstStyle/>
        <a:p>
          <a:r>
            <a:rPr lang="en-GB" dirty="0"/>
            <a:t>Perception</a:t>
          </a:r>
        </a:p>
      </dgm:t>
    </dgm:pt>
    <dgm:pt modelId="{E6195D9F-088B-4318-A1B8-CFDFD150441D}" type="parTrans" cxnId="{71A13C71-6300-41A6-9023-74EAA6E07BA2}">
      <dgm:prSet/>
      <dgm:spPr/>
      <dgm:t>
        <a:bodyPr/>
        <a:lstStyle/>
        <a:p>
          <a:endParaRPr lang="en-GB"/>
        </a:p>
      </dgm:t>
    </dgm:pt>
    <dgm:pt modelId="{409DCBBC-3A2C-4E0E-9582-508B0B6B6280}" type="sibTrans" cxnId="{71A13C71-6300-41A6-9023-74EAA6E07BA2}">
      <dgm:prSet/>
      <dgm:spPr/>
      <dgm:t>
        <a:bodyPr/>
        <a:lstStyle/>
        <a:p>
          <a:endParaRPr lang="en-GB"/>
        </a:p>
      </dgm:t>
    </dgm:pt>
    <dgm:pt modelId="{C8BF5CE6-2D72-4761-9CF3-D18303794389}">
      <dgm:prSet phldrT="[Text]"/>
      <dgm:spPr/>
      <dgm:t>
        <a:bodyPr/>
        <a:lstStyle/>
        <a:p>
          <a:r>
            <a:rPr lang="en-GB" dirty="0"/>
            <a:t>Thought</a:t>
          </a:r>
        </a:p>
      </dgm:t>
    </dgm:pt>
    <dgm:pt modelId="{135B3640-AFBD-43B7-B69D-0432BC7875D2}" type="parTrans" cxnId="{70748C08-13D6-4A43-B98A-14EC86464B19}">
      <dgm:prSet/>
      <dgm:spPr/>
      <dgm:t>
        <a:bodyPr/>
        <a:lstStyle/>
        <a:p>
          <a:endParaRPr lang="en-GB"/>
        </a:p>
      </dgm:t>
    </dgm:pt>
    <dgm:pt modelId="{4BFF78F1-9781-4532-957C-0C070FC581E8}" type="sibTrans" cxnId="{70748C08-13D6-4A43-B98A-14EC86464B19}">
      <dgm:prSet/>
      <dgm:spPr/>
      <dgm:t>
        <a:bodyPr/>
        <a:lstStyle/>
        <a:p>
          <a:endParaRPr lang="en-GB"/>
        </a:p>
      </dgm:t>
    </dgm:pt>
    <dgm:pt modelId="{DCEABE2A-3556-42FC-97EA-6DE6EB7E1302}" type="pres">
      <dgm:prSet presAssocID="{52445C1B-B8A6-4892-B592-201670A04EB1}" presName="diagram" presStyleCnt="0">
        <dgm:presLayoutVars>
          <dgm:dir/>
          <dgm:resizeHandles val="exact"/>
        </dgm:presLayoutVars>
      </dgm:prSet>
      <dgm:spPr/>
    </dgm:pt>
    <dgm:pt modelId="{1F3C5F85-7252-44A0-AAB9-C6565A24520D}" type="pres">
      <dgm:prSet presAssocID="{9473DD5E-2790-4513-9B72-1CAF5928CB24}" presName="node" presStyleLbl="node1" presStyleIdx="0" presStyleCnt="4">
        <dgm:presLayoutVars>
          <dgm:bulletEnabled val="1"/>
        </dgm:presLayoutVars>
      </dgm:prSet>
      <dgm:spPr/>
    </dgm:pt>
    <dgm:pt modelId="{FEA15022-828F-41AD-BCB5-8ECCBD7DE263}" type="pres">
      <dgm:prSet presAssocID="{194F46E5-0DCD-4520-AB12-E5FFDB77C77F}" presName="sibTrans" presStyleCnt="0"/>
      <dgm:spPr/>
    </dgm:pt>
    <dgm:pt modelId="{9625AB3C-8FBE-483D-BE49-9867C93FB97D}" type="pres">
      <dgm:prSet presAssocID="{64A6CC25-E7C8-4C7E-88F4-9D5458AC9332}" presName="node" presStyleLbl="node1" presStyleIdx="1" presStyleCnt="4">
        <dgm:presLayoutVars>
          <dgm:bulletEnabled val="1"/>
        </dgm:presLayoutVars>
      </dgm:prSet>
      <dgm:spPr/>
    </dgm:pt>
    <dgm:pt modelId="{A635F7EA-B012-4A1B-9333-996E7A426A2B}" type="pres">
      <dgm:prSet presAssocID="{C49623E9-43A8-415E-A793-F9F7A61310EA}" presName="sibTrans" presStyleCnt="0"/>
      <dgm:spPr/>
    </dgm:pt>
    <dgm:pt modelId="{2CEF900B-89CF-4C88-8A7E-B345E4EB6A65}" type="pres">
      <dgm:prSet presAssocID="{718B68A8-6B1C-4BA6-B870-F79362035FA3}" presName="node" presStyleLbl="node1" presStyleIdx="2" presStyleCnt="4">
        <dgm:presLayoutVars>
          <dgm:bulletEnabled val="1"/>
        </dgm:presLayoutVars>
      </dgm:prSet>
      <dgm:spPr/>
    </dgm:pt>
    <dgm:pt modelId="{D16E04F5-3770-4538-BC50-BD1DAEA621EE}" type="pres">
      <dgm:prSet presAssocID="{409DCBBC-3A2C-4E0E-9582-508B0B6B6280}" presName="sibTrans" presStyleCnt="0"/>
      <dgm:spPr/>
    </dgm:pt>
    <dgm:pt modelId="{D6B6B942-F3E6-40F6-84C8-1400CC5A17C3}" type="pres">
      <dgm:prSet presAssocID="{C8BF5CE6-2D72-4761-9CF3-D18303794389}" presName="node" presStyleLbl="node1" presStyleIdx="3" presStyleCnt="4">
        <dgm:presLayoutVars>
          <dgm:bulletEnabled val="1"/>
        </dgm:presLayoutVars>
      </dgm:prSet>
      <dgm:spPr/>
    </dgm:pt>
  </dgm:ptLst>
  <dgm:cxnLst>
    <dgm:cxn modelId="{70748C08-13D6-4A43-B98A-14EC86464B19}" srcId="{52445C1B-B8A6-4892-B592-201670A04EB1}" destId="{C8BF5CE6-2D72-4761-9CF3-D18303794389}" srcOrd="3" destOrd="0" parTransId="{135B3640-AFBD-43B7-B69D-0432BC7875D2}" sibTransId="{4BFF78F1-9781-4532-957C-0C070FC581E8}"/>
    <dgm:cxn modelId="{5783EE31-6F98-4397-AE1B-C9AD12536E1A}" srcId="{52445C1B-B8A6-4892-B592-201670A04EB1}" destId="{64A6CC25-E7C8-4C7E-88F4-9D5458AC9332}" srcOrd="1" destOrd="0" parTransId="{2983E62C-7CFF-41B9-95EE-1BE0BC6E206A}" sibTransId="{C49623E9-43A8-415E-A793-F9F7A61310EA}"/>
    <dgm:cxn modelId="{23071E67-428D-41B6-BA55-2DE4EE1D0461}" type="presOf" srcId="{C8BF5CE6-2D72-4761-9CF3-D18303794389}" destId="{D6B6B942-F3E6-40F6-84C8-1400CC5A17C3}" srcOrd="0" destOrd="0" presId="urn:microsoft.com/office/officeart/2005/8/layout/default"/>
    <dgm:cxn modelId="{6918714C-3125-4F66-AFEA-22F20B89CC04}" type="presOf" srcId="{52445C1B-B8A6-4892-B592-201670A04EB1}" destId="{DCEABE2A-3556-42FC-97EA-6DE6EB7E1302}" srcOrd="0" destOrd="0" presId="urn:microsoft.com/office/officeart/2005/8/layout/default"/>
    <dgm:cxn modelId="{27C61B4E-F154-4201-92B8-E5D12B002AC6}" type="presOf" srcId="{64A6CC25-E7C8-4C7E-88F4-9D5458AC9332}" destId="{9625AB3C-8FBE-483D-BE49-9867C93FB97D}" srcOrd="0" destOrd="0" presId="urn:microsoft.com/office/officeart/2005/8/layout/default"/>
    <dgm:cxn modelId="{71A13C71-6300-41A6-9023-74EAA6E07BA2}" srcId="{52445C1B-B8A6-4892-B592-201670A04EB1}" destId="{718B68A8-6B1C-4BA6-B870-F79362035FA3}" srcOrd="2" destOrd="0" parTransId="{E6195D9F-088B-4318-A1B8-CFDFD150441D}" sibTransId="{409DCBBC-3A2C-4E0E-9582-508B0B6B6280}"/>
    <dgm:cxn modelId="{CFBAB7E2-A6AA-42C0-9429-057FCE1146E7}" srcId="{52445C1B-B8A6-4892-B592-201670A04EB1}" destId="{9473DD5E-2790-4513-9B72-1CAF5928CB24}" srcOrd="0" destOrd="0" parTransId="{71DEF3E2-065A-474E-B4E6-36683F43E3FB}" sibTransId="{194F46E5-0DCD-4520-AB12-E5FFDB77C77F}"/>
    <dgm:cxn modelId="{AD0E77EF-0B44-4E98-BF03-5C4CBBE0CD8B}" type="presOf" srcId="{718B68A8-6B1C-4BA6-B870-F79362035FA3}" destId="{2CEF900B-89CF-4C88-8A7E-B345E4EB6A65}" srcOrd="0" destOrd="0" presId="urn:microsoft.com/office/officeart/2005/8/layout/default"/>
    <dgm:cxn modelId="{D0966BF2-AAE4-45C2-87C2-DB60F2B2A56F}" type="presOf" srcId="{9473DD5E-2790-4513-9B72-1CAF5928CB24}" destId="{1F3C5F85-7252-44A0-AAB9-C6565A24520D}" srcOrd="0" destOrd="0" presId="urn:microsoft.com/office/officeart/2005/8/layout/default"/>
    <dgm:cxn modelId="{68C9C4D2-E10C-4CA0-9A54-C4C890D3CCA0}" type="presParOf" srcId="{DCEABE2A-3556-42FC-97EA-6DE6EB7E1302}" destId="{1F3C5F85-7252-44A0-AAB9-C6565A24520D}" srcOrd="0" destOrd="0" presId="urn:microsoft.com/office/officeart/2005/8/layout/default"/>
    <dgm:cxn modelId="{E3AEDDAB-DAF1-43B8-9395-BC4A02B3ADE7}" type="presParOf" srcId="{DCEABE2A-3556-42FC-97EA-6DE6EB7E1302}" destId="{FEA15022-828F-41AD-BCB5-8ECCBD7DE263}" srcOrd="1" destOrd="0" presId="urn:microsoft.com/office/officeart/2005/8/layout/default"/>
    <dgm:cxn modelId="{2DF25336-0242-4A9D-A6FA-36621D9DC223}" type="presParOf" srcId="{DCEABE2A-3556-42FC-97EA-6DE6EB7E1302}" destId="{9625AB3C-8FBE-483D-BE49-9867C93FB97D}" srcOrd="2" destOrd="0" presId="urn:microsoft.com/office/officeart/2005/8/layout/default"/>
    <dgm:cxn modelId="{18E2A484-98A9-41B6-A4AB-212E40DB38DC}" type="presParOf" srcId="{DCEABE2A-3556-42FC-97EA-6DE6EB7E1302}" destId="{A635F7EA-B012-4A1B-9333-996E7A426A2B}" srcOrd="3" destOrd="0" presId="urn:microsoft.com/office/officeart/2005/8/layout/default"/>
    <dgm:cxn modelId="{BADDDCCA-5AC9-4229-B620-E9DFB512C006}" type="presParOf" srcId="{DCEABE2A-3556-42FC-97EA-6DE6EB7E1302}" destId="{2CEF900B-89CF-4C88-8A7E-B345E4EB6A65}" srcOrd="4" destOrd="0" presId="urn:microsoft.com/office/officeart/2005/8/layout/default"/>
    <dgm:cxn modelId="{AECD88D5-B12F-4614-A369-60A9967F0ECD}" type="presParOf" srcId="{DCEABE2A-3556-42FC-97EA-6DE6EB7E1302}" destId="{D16E04F5-3770-4538-BC50-BD1DAEA621EE}" srcOrd="5" destOrd="0" presId="urn:microsoft.com/office/officeart/2005/8/layout/default"/>
    <dgm:cxn modelId="{AF055DA1-07BB-4DF4-8D50-ABD4D71A22EF}" type="presParOf" srcId="{DCEABE2A-3556-42FC-97EA-6DE6EB7E1302}" destId="{D6B6B942-F3E6-40F6-84C8-1400CC5A17C3}"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445C1B-B8A6-4892-B592-201670A04EB1}" type="doc">
      <dgm:prSet loTypeId="urn:microsoft.com/office/officeart/2005/8/layout/default" loCatId="list" qsTypeId="urn:microsoft.com/office/officeart/2005/8/quickstyle/simple3" qsCatId="simple" csTypeId="urn:microsoft.com/office/officeart/2005/8/colors/accent2_2" csCatId="accent2" phldr="1"/>
      <dgm:spPr/>
      <dgm:t>
        <a:bodyPr/>
        <a:lstStyle/>
        <a:p>
          <a:endParaRPr lang="en-GB"/>
        </a:p>
      </dgm:t>
    </dgm:pt>
    <dgm:pt modelId="{9473DD5E-2790-4513-9B72-1CAF5928CB24}">
      <dgm:prSet phldrT="[Text]"/>
      <dgm:spPr/>
      <dgm:t>
        <a:bodyPr/>
        <a:lstStyle/>
        <a:p>
          <a:r>
            <a:rPr lang="en-GB" dirty="0"/>
            <a:t>Teaching/</a:t>
          </a:r>
        </a:p>
        <a:p>
          <a:r>
            <a:rPr lang="en-GB" dirty="0"/>
            <a:t>Teachers</a:t>
          </a:r>
        </a:p>
      </dgm:t>
    </dgm:pt>
    <dgm:pt modelId="{71DEF3E2-065A-474E-B4E6-36683F43E3FB}" type="parTrans" cxnId="{CFBAB7E2-A6AA-42C0-9429-057FCE1146E7}">
      <dgm:prSet/>
      <dgm:spPr/>
      <dgm:t>
        <a:bodyPr/>
        <a:lstStyle/>
        <a:p>
          <a:endParaRPr lang="en-GB"/>
        </a:p>
      </dgm:t>
    </dgm:pt>
    <dgm:pt modelId="{194F46E5-0DCD-4520-AB12-E5FFDB77C77F}" type="sibTrans" cxnId="{CFBAB7E2-A6AA-42C0-9429-057FCE1146E7}">
      <dgm:prSet/>
      <dgm:spPr/>
      <dgm:t>
        <a:bodyPr/>
        <a:lstStyle/>
        <a:p>
          <a:endParaRPr lang="en-GB"/>
        </a:p>
      </dgm:t>
    </dgm:pt>
    <dgm:pt modelId="{64A6CC25-E7C8-4C7E-88F4-9D5458AC9332}">
      <dgm:prSet phldrT="[Text]"/>
      <dgm:spPr/>
      <dgm:t>
        <a:bodyPr/>
        <a:lstStyle/>
        <a:p>
          <a:r>
            <a:rPr lang="en-GB" dirty="0"/>
            <a:t>Learning/</a:t>
          </a:r>
        </a:p>
        <a:p>
          <a:r>
            <a:rPr lang="en-GB" dirty="0"/>
            <a:t>Learners</a:t>
          </a:r>
        </a:p>
      </dgm:t>
    </dgm:pt>
    <dgm:pt modelId="{2983E62C-7CFF-41B9-95EE-1BE0BC6E206A}" type="parTrans" cxnId="{5783EE31-6F98-4397-AE1B-C9AD12536E1A}">
      <dgm:prSet/>
      <dgm:spPr/>
      <dgm:t>
        <a:bodyPr/>
        <a:lstStyle/>
        <a:p>
          <a:endParaRPr lang="en-GB"/>
        </a:p>
      </dgm:t>
    </dgm:pt>
    <dgm:pt modelId="{C49623E9-43A8-415E-A793-F9F7A61310EA}" type="sibTrans" cxnId="{5783EE31-6F98-4397-AE1B-C9AD12536E1A}">
      <dgm:prSet/>
      <dgm:spPr/>
      <dgm:t>
        <a:bodyPr/>
        <a:lstStyle/>
        <a:p>
          <a:endParaRPr lang="en-GB"/>
        </a:p>
      </dgm:t>
    </dgm:pt>
    <dgm:pt modelId="{718B68A8-6B1C-4BA6-B870-F79362035FA3}">
      <dgm:prSet phldrT="[Text]"/>
      <dgm:spPr/>
      <dgm:t>
        <a:bodyPr/>
        <a:lstStyle/>
        <a:p>
          <a:r>
            <a:rPr lang="en-GB" dirty="0"/>
            <a:t>Curriculum</a:t>
          </a:r>
        </a:p>
      </dgm:t>
    </dgm:pt>
    <dgm:pt modelId="{E6195D9F-088B-4318-A1B8-CFDFD150441D}" type="parTrans" cxnId="{71A13C71-6300-41A6-9023-74EAA6E07BA2}">
      <dgm:prSet/>
      <dgm:spPr/>
      <dgm:t>
        <a:bodyPr/>
        <a:lstStyle/>
        <a:p>
          <a:endParaRPr lang="en-GB"/>
        </a:p>
      </dgm:t>
    </dgm:pt>
    <dgm:pt modelId="{409DCBBC-3A2C-4E0E-9582-508B0B6B6280}" type="sibTrans" cxnId="{71A13C71-6300-41A6-9023-74EAA6E07BA2}">
      <dgm:prSet/>
      <dgm:spPr/>
      <dgm:t>
        <a:bodyPr/>
        <a:lstStyle/>
        <a:p>
          <a:endParaRPr lang="en-GB"/>
        </a:p>
      </dgm:t>
    </dgm:pt>
    <dgm:pt modelId="{C8BF5CE6-2D72-4761-9CF3-D18303794389}">
      <dgm:prSet phldrT="[Text]"/>
      <dgm:spPr/>
      <dgm:t>
        <a:bodyPr/>
        <a:lstStyle/>
        <a:p>
          <a:r>
            <a:rPr lang="en-GB" dirty="0"/>
            <a:t>Leadership/ Organisation</a:t>
          </a:r>
        </a:p>
      </dgm:t>
    </dgm:pt>
    <dgm:pt modelId="{135B3640-AFBD-43B7-B69D-0432BC7875D2}" type="parTrans" cxnId="{70748C08-13D6-4A43-B98A-14EC86464B19}">
      <dgm:prSet/>
      <dgm:spPr/>
      <dgm:t>
        <a:bodyPr/>
        <a:lstStyle/>
        <a:p>
          <a:endParaRPr lang="en-GB"/>
        </a:p>
      </dgm:t>
    </dgm:pt>
    <dgm:pt modelId="{4BFF78F1-9781-4532-957C-0C070FC581E8}" type="sibTrans" cxnId="{70748C08-13D6-4A43-B98A-14EC86464B19}">
      <dgm:prSet/>
      <dgm:spPr/>
      <dgm:t>
        <a:bodyPr/>
        <a:lstStyle/>
        <a:p>
          <a:endParaRPr lang="en-GB"/>
        </a:p>
      </dgm:t>
    </dgm:pt>
    <dgm:pt modelId="{DCEABE2A-3556-42FC-97EA-6DE6EB7E1302}" type="pres">
      <dgm:prSet presAssocID="{52445C1B-B8A6-4892-B592-201670A04EB1}" presName="diagram" presStyleCnt="0">
        <dgm:presLayoutVars>
          <dgm:dir/>
          <dgm:resizeHandles val="exact"/>
        </dgm:presLayoutVars>
      </dgm:prSet>
      <dgm:spPr/>
    </dgm:pt>
    <dgm:pt modelId="{1F3C5F85-7252-44A0-AAB9-C6565A24520D}" type="pres">
      <dgm:prSet presAssocID="{9473DD5E-2790-4513-9B72-1CAF5928CB24}" presName="node" presStyleLbl="node1" presStyleIdx="0" presStyleCnt="4" custScaleX="112154">
        <dgm:presLayoutVars>
          <dgm:bulletEnabled val="1"/>
        </dgm:presLayoutVars>
      </dgm:prSet>
      <dgm:spPr/>
    </dgm:pt>
    <dgm:pt modelId="{FEA15022-828F-41AD-BCB5-8ECCBD7DE263}" type="pres">
      <dgm:prSet presAssocID="{194F46E5-0DCD-4520-AB12-E5FFDB77C77F}" presName="sibTrans" presStyleCnt="0"/>
      <dgm:spPr/>
    </dgm:pt>
    <dgm:pt modelId="{9625AB3C-8FBE-483D-BE49-9867C93FB97D}" type="pres">
      <dgm:prSet presAssocID="{64A6CC25-E7C8-4C7E-88F4-9D5458AC9332}" presName="node" presStyleLbl="node1" presStyleIdx="1" presStyleCnt="4" custScaleX="111808">
        <dgm:presLayoutVars>
          <dgm:bulletEnabled val="1"/>
        </dgm:presLayoutVars>
      </dgm:prSet>
      <dgm:spPr/>
    </dgm:pt>
    <dgm:pt modelId="{A635F7EA-B012-4A1B-9333-996E7A426A2B}" type="pres">
      <dgm:prSet presAssocID="{C49623E9-43A8-415E-A793-F9F7A61310EA}" presName="sibTrans" presStyleCnt="0"/>
      <dgm:spPr/>
    </dgm:pt>
    <dgm:pt modelId="{2CEF900B-89CF-4C88-8A7E-B345E4EB6A65}" type="pres">
      <dgm:prSet presAssocID="{718B68A8-6B1C-4BA6-B870-F79362035FA3}" presName="node" presStyleLbl="node1" presStyleIdx="2" presStyleCnt="4" custScaleX="112154">
        <dgm:presLayoutVars>
          <dgm:bulletEnabled val="1"/>
        </dgm:presLayoutVars>
      </dgm:prSet>
      <dgm:spPr/>
    </dgm:pt>
    <dgm:pt modelId="{D16E04F5-3770-4538-BC50-BD1DAEA621EE}" type="pres">
      <dgm:prSet presAssocID="{409DCBBC-3A2C-4E0E-9582-508B0B6B6280}" presName="sibTrans" presStyleCnt="0"/>
      <dgm:spPr/>
    </dgm:pt>
    <dgm:pt modelId="{D6B6B942-F3E6-40F6-84C8-1400CC5A17C3}" type="pres">
      <dgm:prSet presAssocID="{C8BF5CE6-2D72-4761-9CF3-D18303794389}" presName="node" presStyleLbl="node1" presStyleIdx="3" presStyleCnt="4" custScaleX="111808">
        <dgm:presLayoutVars>
          <dgm:bulletEnabled val="1"/>
        </dgm:presLayoutVars>
      </dgm:prSet>
      <dgm:spPr/>
    </dgm:pt>
  </dgm:ptLst>
  <dgm:cxnLst>
    <dgm:cxn modelId="{70748C08-13D6-4A43-B98A-14EC86464B19}" srcId="{52445C1B-B8A6-4892-B592-201670A04EB1}" destId="{C8BF5CE6-2D72-4761-9CF3-D18303794389}" srcOrd="3" destOrd="0" parTransId="{135B3640-AFBD-43B7-B69D-0432BC7875D2}" sibTransId="{4BFF78F1-9781-4532-957C-0C070FC581E8}"/>
    <dgm:cxn modelId="{5783EE31-6F98-4397-AE1B-C9AD12536E1A}" srcId="{52445C1B-B8A6-4892-B592-201670A04EB1}" destId="{64A6CC25-E7C8-4C7E-88F4-9D5458AC9332}" srcOrd="1" destOrd="0" parTransId="{2983E62C-7CFF-41B9-95EE-1BE0BC6E206A}" sibTransId="{C49623E9-43A8-415E-A793-F9F7A61310EA}"/>
    <dgm:cxn modelId="{23071E67-428D-41B6-BA55-2DE4EE1D0461}" type="presOf" srcId="{C8BF5CE6-2D72-4761-9CF3-D18303794389}" destId="{D6B6B942-F3E6-40F6-84C8-1400CC5A17C3}" srcOrd="0" destOrd="0" presId="urn:microsoft.com/office/officeart/2005/8/layout/default"/>
    <dgm:cxn modelId="{6918714C-3125-4F66-AFEA-22F20B89CC04}" type="presOf" srcId="{52445C1B-B8A6-4892-B592-201670A04EB1}" destId="{DCEABE2A-3556-42FC-97EA-6DE6EB7E1302}" srcOrd="0" destOrd="0" presId="urn:microsoft.com/office/officeart/2005/8/layout/default"/>
    <dgm:cxn modelId="{27C61B4E-F154-4201-92B8-E5D12B002AC6}" type="presOf" srcId="{64A6CC25-E7C8-4C7E-88F4-9D5458AC9332}" destId="{9625AB3C-8FBE-483D-BE49-9867C93FB97D}" srcOrd="0" destOrd="0" presId="urn:microsoft.com/office/officeart/2005/8/layout/default"/>
    <dgm:cxn modelId="{71A13C71-6300-41A6-9023-74EAA6E07BA2}" srcId="{52445C1B-B8A6-4892-B592-201670A04EB1}" destId="{718B68A8-6B1C-4BA6-B870-F79362035FA3}" srcOrd="2" destOrd="0" parTransId="{E6195D9F-088B-4318-A1B8-CFDFD150441D}" sibTransId="{409DCBBC-3A2C-4E0E-9582-508B0B6B6280}"/>
    <dgm:cxn modelId="{CFBAB7E2-A6AA-42C0-9429-057FCE1146E7}" srcId="{52445C1B-B8A6-4892-B592-201670A04EB1}" destId="{9473DD5E-2790-4513-9B72-1CAF5928CB24}" srcOrd="0" destOrd="0" parTransId="{71DEF3E2-065A-474E-B4E6-36683F43E3FB}" sibTransId="{194F46E5-0DCD-4520-AB12-E5FFDB77C77F}"/>
    <dgm:cxn modelId="{AD0E77EF-0B44-4E98-BF03-5C4CBBE0CD8B}" type="presOf" srcId="{718B68A8-6B1C-4BA6-B870-F79362035FA3}" destId="{2CEF900B-89CF-4C88-8A7E-B345E4EB6A65}" srcOrd="0" destOrd="0" presId="urn:microsoft.com/office/officeart/2005/8/layout/default"/>
    <dgm:cxn modelId="{D0966BF2-AAE4-45C2-87C2-DB60F2B2A56F}" type="presOf" srcId="{9473DD5E-2790-4513-9B72-1CAF5928CB24}" destId="{1F3C5F85-7252-44A0-AAB9-C6565A24520D}" srcOrd="0" destOrd="0" presId="urn:microsoft.com/office/officeart/2005/8/layout/default"/>
    <dgm:cxn modelId="{68C9C4D2-E10C-4CA0-9A54-C4C890D3CCA0}" type="presParOf" srcId="{DCEABE2A-3556-42FC-97EA-6DE6EB7E1302}" destId="{1F3C5F85-7252-44A0-AAB9-C6565A24520D}" srcOrd="0" destOrd="0" presId="urn:microsoft.com/office/officeart/2005/8/layout/default"/>
    <dgm:cxn modelId="{E3AEDDAB-DAF1-43B8-9395-BC4A02B3ADE7}" type="presParOf" srcId="{DCEABE2A-3556-42FC-97EA-6DE6EB7E1302}" destId="{FEA15022-828F-41AD-BCB5-8ECCBD7DE263}" srcOrd="1" destOrd="0" presId="urn:microsoft.com/office/officeart/2005/8/layout/default"/>
    <dgm:cxn modelId="{2DF25336-0242-4A9D-A6FA-36621D9DC223}" type="presParOf" srcId="{DCEABE2A-3556-42FC-97EA-6DE6EB7E1302}" destId="{9625AB3C-8FBE-483D-BE49-9867C93FB97D}" srcOrd="2" destOrd="0" presId="urn:microsoft.com/office/officeart/2005/8/layout/default"/>
    <dgm:cxn modelId="{18E2A484-98A9-41B6-A4AB-212E40DB38DC}" type="presParOf" srcId="{DCEABE2A-3556-42FC-97EA-6DE6EB7E1302}" destId="{A635F7EA-B012-4A1B-9333-996E7A426A2B}" srcOrd="3" destOrd="0" presId="urn:microsoft.com/office/officeart/2005/8/layout/default"/>
    <dgm:cxn modelId="{BADDDCCA-5AC9-4229-B620-E9DFB512C006}" type="presParOf" srcId="{DCEABE2A-3556-42FC-97EA-6DE6EB7E1302}" destId="{2CEF900B-89CF-4C88-8A7E-B345E4EB6A65}" srcOrd="4" destOrd="0" presId="urn:microsoft.com/office/officeart/2005/8/layout/default"/>
    <dgm:cxn modelId="{AECD88D5-B12F-4614-A369-60A9967F0ECD}" type="presParOf" srcId="{DCEABE2A-3556-42FC-97EA-6DE6EB7E1302}" destId="{D16E04F5-3770-4538-BC50-BD1DAEA621EE}" srcOrd="5" destOrd="0" presId="urn:microsoft.com/office/officeart/2005/8/layout/default"/>
    <dgm:cxn modelId="{AF055DA1-07BB-4DF4-8D50-ABD4D71A22EF}" type="presParOf" srcId="{DCEABE2A-3556-42FC-97EA-6DE6EB7E1302}" destId="{D6B6B942-F3E6-40F6-84C8-1400CC5A17C3}" srcOrd="6"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3C5F85-7252-44A0-AAB9-C6565A24520D}">
      <dsp:nvSpPr>
        <dsp:cNvPr id="0" name=""/>
        <dsp:cNvSpPr/>
      </dsp:nvSpPr>
      <dsp:spPr>
        <a:xfrm>
          <a:off x="150152" y="933"/>
          <a:ext cx="1617031" cy="970218"/>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Memory</a:t>
          </a:r>
        </a:p>
      </dsp:txBody>
      <dsp:txXfrm>
        <a:off x="150152" y="933"/>
        <a:ext cx="1617031" cy="970218"/>
      </dsp:txXfrm>
    </dsp:sp>
    <dsp:sp modelId="{9625AB3C-8FBE-483D-BE49-9867C93FB97D}">
      <dsp:nvSpPr>
        <dsp:cNvPr id="0" name=""/>
        <dsp:cNvSpPr/>
      </dsp:nvSpPr>
      <dsp:spPr>
        <a:xfrm>
          <a:off x="1928887" y="933"/>
          <a:ext cx="1617031" cy="970218"/>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Attention</a:t>
          </a:r>
        </a:p>
      </dsp:txBody>
      <dsp:txXfrm>
        <a:off x="1928887" y="933"/>
        <a:ext cx="1617031" cy="970218"/>
      </dsp:txXfrm>
    </dsp:sp>
    <dsp:sp modelId="{2CEF900B-89CF-4C88-8A7E-B345E4EB6A65}">
      <dsp:nvSpPr>
        <dsp:cNvPr id="0" name=""/>
        <dsp:cNvSpPr/>
      </dsp:nvSpPr>
      <dsp:spPr>
        <a:xfrm>
          <a:off x="150152" y="1132855"/>
          <a:ext cx="1617031" cy="970218"/>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Perception</a:t>
          </a:r>
        </a:p>
      </dsp:txBody>
      <dsp:txXfrm>
        <a:off x="150152" y="1132855"/>
        <a:ext cx="1617031" cy="970218"/>
      </dsp:txXfrm>
    </dsp:sp>
    <dsp:sp modelId="{D6B6B942-F3E6-40F6-84C8-1400CC5A17C3}">
      <dsp:nvSpPr>
        <dsp:cNvPr id="0" name=""/>
        <dsp:cNvSpPr/>
      </dsp:nvSpPr>
      <dsp:spPr>
        <a:xfrm>
          <a:off x="1928887" y="1132855"/>
          <a:ext cx="1617031" cy="970218"/>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Thought</a:t>
          </a:r>
        </a:p>
      </dsp:txBody>
      <dsp:txXfrm>
        <a:off x="1928887" y="1132855"/>
        <a:ext cx="1617031" cy="9702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3C5F85-7252-44A0-AAB9-C6565A24520D}">
      <dsp:nvSpPr>
        <dsp:cNvPr id="0" name=""/>
        <dsp:cNvSpPr/>
      </dsp:nvSpPr>
      <dsp:spPr>
        <a:xfrm>
          <a:off x="261730" y="484"/>
          <a:ext cx="1814340" cy="970633"/>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t>Teaching/</a:t>
          </a:r>
        </a:p>
        <a:p>
          <a:pPr marL="0" lvl="0" indent="0" algn="ctr" defTabSz="1022350">
            <a:lnSpc>
              <a:spcPct val="90000"/>
            </a:lnSpc>
            <a:spcBef>
              <a:spcPct val="0"/>
            </a:spcBef>
            <a:spcAft>
              <a:spcPct val="35000"/>
            </a:spcAft>
            <a:buNone/>
          </a:pPr>
          <a:r>
            <a:rPr lang="en-GB" sz="2300" kern="1200" dirty="0"/>
            <a:t>Teachers</a:t>
          </a:r>
        </a:p>
      </dsp:txBody>
      <dsp:txXfrm>
        <a:off x="261730" y="484"/>
        <a:ext cx="1814340" cy="970633"/>
      </dsp:txXfrm>
    </dsp:sp>
    <dsp:sp modelId="{9625AB3C-8FBE-483D-BE49-9867C93FB97D}">
      <dsp:nvSpPr>
        <dsp:cNvPr id="0" name=""/>
        <dsp:cNvSpPr/>
      </dsp:nvSpPr>
      <dsp:spPr>
        <a:xfrm>
          <a:off x="2237842" y="484"/>
          <a:ext cx="1808742" cy="970633"/>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t>Learning/</a:t>
          </a:r>
        </a:p>
        <a:p>
          <a:pPr marL="0" lvl="0" indent="0" algn="ctr" defTabSz="1022350">
            <a:lnSpc>
              <a:spcPct val="90000"/>
            </a:lnSpc>
            <a:spcBef>
              <a:spcPct val="0"/>
            </a:spcBef>
            <a:spcAft>
              <a:spcPct val="35000"/>
            </a:spcAft>
            <a:buNone/>
          </a:pPr>
          <a:r>
            <a:rPr lang="en-GB" sz="2300" kern="1200" dirty="0"/>
            <a:t>Learners</a:t>
          </a:r>
        </a:p>
      </dsp:txBody>
      <dsp:txXfrm>
        <a:off x="2237842" y="484"/>
        <a:ext cx="1808742" cy="970633"/>
      </dsp:txXfrm>
    </dsp:sp>
    <dsp:sp modelId="{2CEF900B-89CF-4C88-8A7E-B345E4EB6A65}">
      <dsp:nvSpPr>
        <dsp:cNvPr id="0" name=""/>
        <dsp:cNvSpPr/>
      </dsp:nvSpPr>
      <dsp:spPr>
        <a:xfrm>
          <a:off x="261730" y="1132890"/>
          <a:ext cx="1814340" cy="970633"/>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t>Curriculum</a:t>
          </a:r>
        </a:p>
      </dsp:txBody>
      <dsp:txXfrm>
        <a:off x="261730" y="1132890"/>
        <a:ext cx="1814340" cy="970633"/>
      </dsp:txXfrm>
    </dsp:sp>
    <dsp:sp modelId="{D6B6B942-F3E6-40F6-84C8-1400CC5A17C3}">
      <dsp:nvSpPr>
        <dsp:cNvPr id="0" name=""/>
        <dsp:cNvSpPr/>
      </dsp:nvSpPr>
      <dsp:spPr>
        <a:xfrm>
          <a:off x="2237842" y="1132890"/>
          <a:ext cx="1808742" cy="970633"/>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t>Leadership/ Organisation</a:t>
          </a:r>
        </a:p>
      </dsp:txBody>
      <dsp:txXfrm>
        <a:off x="2237842" y="1132890"/>
        <a:ext cx="1808742" cy="97063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221287-B5DB-4E13-9930-340827732342}" type="datetimeFigureOut">
              <a:rPr lang="en-GB" smtClean="0"/>
              <a:t>19/03/2022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A035B8-ACFF-4498-8E52-CA6A486ECB2D}" type="slidenum">
              <a:rPr lang="en-GB" smtClean="0"/>
              <a:t>‹#›</a:t>
            </a:fld>
            <a:endParaRPr lang="en-GB"/>
          </a:p>
        </p:txBody>
      </p:sp>
    </p:spTree>
    <p:extLst>
      <p:ext uri="{BB962C8B-B14F-4D97-AF65-F5344CB8AC3E}">
        <p14:creationId xmlns:p14="http://schemas.microsoft.com/office/powerpoint/2010/main" val="16273468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 /><Relationship Id="rId1" Type="http://schemas.openxmlformats.org/officeDocument/2006/relationships/notesMaster" Target="../notesMasters/notesMaster1.xml" /></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 /><Relationship Id="rId1" Type="http://schemas.openxmlformats.org/officeDocument/2006/relationships/notesMaster" Target="../notesMasters/notesMaster1.xml" /></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 /><Relationship Id="rId1" Type="http://schemas.openxmlformats.org/officeDocument/2006/relationships/notesMaster" Target="../notesMasters/notesMaster1.xml" /></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 /><Relationship Id="rId1" Type="http://schemas.openxmlformats.org/officeDocument/2006/relationships/notesMaster" Target="../notesMasters/notesMaster1.xml" /></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 /><Relationship Id="rId1" Type="http://schemas.openxmlformats.org/officeDocument/2006/relationships/notesMaster" Target="../notesMasters/notesMaster1.xml" /></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 /><Relationship Id="rId1" Type="http://schemas.openxmlformats.org/officeDocument/2006/relationships/notesMaster" Target="../notesMasters/notesMaster1.xml" /></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 /><Relationship Id="rId1" Type="http://schemas.openxmlformats.org/officeDocument/2006/relationships/notesMaster" Target="../notesMasters/notesMaster1.xml" /></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 /><Relationship Id="rId1" Type="http://schemas.openxmlformats.org/officeDocument/2006/relationships/notesMaster" Target="../notesMasters/notesMaster1.xml" /></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 /><Relationship Id="rId1" Type="http://schemas.openxmlformats.org/officeDocument/2006/relationships/notesMaster" Target="../notesMasters/notesMaster1.xml" /></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 /><Relationship Id="rId1" Type="http://schemas.openxmlformats.org/officeDocument/2006/relationships/notesMaster" Target="../notesMasters/notesMaster1.xml" /></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 /><Relationship Id="rId1" Type="http://schemas.openxmlformats.org/officeDocument/2006/relationships/notesMaster" Target="../notesMasters/notesMaster1.xml" /></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 /><Relationship Id="rId1" Type="http://schemas.openxmlformats.org/officeDocument/2006/relationships/notesMaster" Target="../notesMasters/notesMaster1.xml" /></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 /><Relationship Id="rId1" Type="http://schemas.openxmlformats.org/officeDocument/2006/relationships/notesMaster" Target="../notesMasters/notesMaster1.xml" /></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 /><Relationship Id="rId1" Type="http://schemas.openxmlformats.org/officeDocument/2006/relationships/notesMaster" Target="../notesMasters/notesMaster1.xml" /></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 /><Relationship Id="rId1" Type="http://schemas.openxmlformats.org/officeDocument/2006/relationships/notesMaster" Target="../notesMasters/notesMaster1.xml" /></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a:t>Thanks </a:t>
            </a:r>
            <a:r>
              <a:rPr lang="en-GB"/>
              <a:t>for joining</a:t>
            </a:r>
          </a:p>
          <a:p>
            <a:pPr marL="171450" indent="-171450">
              <a:buFontTx/>
              <a:buChar char="-"/>
            </a:pPr>
            <a:r>
              <a:rPr lang="en-GB"/>
              <a:t>My name, university Warwick, lead the research methods for masters students, conduct research</a:t>
            </a:r>
          </a:p>
          <a:p>
            <a:pPr marL="171450" indent="-171450">
              <a:buFontTx/>
              <a:buChar char="-"/>
            </a:pPr>
            <a:r>
              <a:rPr lang="en-GB"/>
              <a:t>At the heart of what I do supporting people to do research and to use research</a:t>
            </a:r>
            <a:endParaRPr lang="en-GB" dirty="0"/>
          </a:p>
          <a:p>
            <a:pPr marL="171450" indent="-171450">
              <a:buFontTx/>
              <a:buChar char="-"/>
            </a:pPr>
            <a:r>
              <a:rPr lang="en-GB"/>
              <a:t>Really excited, Me </a:t>
            </a:r>
            <a:r>
              <a:rPr lang="en-GB" dirty="0"/>
              <a:t>local researchED, 2</a:t>
            </a:r>
            <a:r>
              <a:rPr lang="en-GB" baseline="30000" dirty="0"/>
              <a:t>nd</a:t>
            </a:r>
            <a:r>
              <a:rPr lang="en-GB" dirty="0"/>
              <a:t> time speaking</a:t>
            </a:r>
          </a:p>
          <a:p>
            <a:pPr marL="171450" indent="-171450">
              <a:buFontTx/>
              <a:buChar char="-"/>
            </a:pPr>
            <a:r>
              <a:rPr lang="en-GB"/>
              <a:t>My talk today is...</a:t>
            </a:r>
            <a:endParaRPr lang="en-GB" dirty="0"/>
          </a:p>
        </p:txBody>
      </p:sp>
      <p:sp>
        <p:nvSpPr>
          <p:cNvPr id="4" name="Slide Number Placeholder 3"/>
          <p:cNvSpPr>
            <a:spLocks noGrp="1"/>
          </p:cNvSpPr>
          <p:nvPr>
            <p:ph type="sldNum" sz="quarter" idx="5"/>
          </p:nvPr>
        </p:nvSpPr>
        <p:spPr/>
        <p:txBody>
          <a:bodyPr/>
          <a:lstStyle/>
          <a:p>
            <a:fld id="{C4DC003C-A202-4257-AF85-4654E05E27E3}" type="slidenum">
              <a:rPr lang="en-GB" smtClean="0"/>
              <a:t>1</a:t>
            </a:fld>
            <a:endParaRPr lang="en-GB"/>
          </a:p>
        </p:txBody>
      </p:sp>
    </p:spTree>
    <p:extLst>
      <p:ext uri="{BB962C8B-B14F-4D97-AF65-F5344CB8AC3E}">
        <p14:creationId xmlns:p14="http://schemas.microsoft.com/office/powerpoint/2010/main" val="1151794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The guiding question for this talk is…</a:t>
            </a:r>
          </a:p>
          <a:p>
            <a:pPr marL="171450" indent="-171450">
              <a:buFont typeface="Arial" panose="020B0604020202020204" pitchFamily="34" charset="0"/>
              <a:buChar char="•"/>
            </a:pPr>
            <a:r>
              <a:rPr lang="en-GB" dirty="0"/>
              <a:t>Where might we look to answer this? To what body </a:t>
            </a:r>
            <a:r>
              <a:rPr lang="en-GB"/>
              <a:t>knowledge? Maybe I would say this... RM</a:t>
            </a:r>
            <a:endParaRPr lang="en-GB" dirty="0"/>
          </a:p>
          <a:p>
            <a:pPr marL="171450" indent="-171450">
              <a:buFont typeface="Arial" panose="020B0604020202020204" pitchFamily="34" charset="0"/>
              <a:buChar char="•"/>
            </a:pPr>
            <a:r>
              <a:rPr lang="en-GB" dirty="0"/>
              <a:t>But I am not saying </a:t>
            </a:r>
            <a:r>
              <a:rPr lang="en-GB"/>
              <a:t>everyone should read research methods textbooks, or take come and take my master’s research methods </a:t>
            </a:r>
            <a:r>
              <a:rPr lang="en-GB" dirty="0"/>
              <a:t>module</a:t>
            </a:r>
            <a:r>
              <a:rPr lang="en-GB"/>
              <a:t>… </a:t>
            </a:r>
          </a:p>
          <a:p>
            <a:pPr marL="171450" indent="-171450">
              <a:buFont typeface="Arial" panose="020B0604020202020204" pitchFamily="34" charset="0"/>
              <a:buChar char="•"/>
            </a:pPr>
            <a:r>
              <a:rPr lang="en-GB"/>
              <a:t>But that there are powerful ideas in RM that evidence informed educators can use when improving schools.</a:t>
            </a:r>
          </a:p>
          <a:p>
            <a:pPr marL="171450" indent="-171450">
              <a:buFont typeface="Arial" panose="020B0604020202020204" pitchFamily="34" charset="0"/>
              <a:buChar char="•"/>
            </a:pPr>
            <a:r>
              <a:rPr lang="en-GB"/>
              <a:t>Makes sense, doing research... Rm</a:t>
            </a:r>
          </a:p>
          <a:p>
            <a:pPr marL="171450" indent="-171450">
              <a:buFont typeface="Arial" panose="020B0604020202020204" pitchFamily="34" charset="0"/>
              <a:buChar char="•"/>
            </a:pPr>
            <a:r>
              <a:rPr lang="en-GB"/>
              <a:t>But what I want to suggest today, is that... RM important for using research. </a:t>
            </a:r>
          </a:p>
          <a:p>
            <a:pPr marL="171450" indent="-171450">
              <a:buFont typeface="Arial" panose="020B0604020202020204" pitchFamily="34" charset="0"/>
              <a:buChar char="•"/>
            </a:pPr>
            <a:r>
              <a:rPr lang="en-GB"/>
              <a:t>Cake/bake</a:t>
            </a:r>
          </a:p>
          <a:p>
            <a:pPr marL="171450" indent="-171450">
              <a:buFont typeface="Arial" panose="020B0604020202020204" pitchFamily="34" charset="0"/>
              <a:buChar char="•"/>
            </a:pPr>
            <a:r>
              <a:rPr lang="en-GB"/>
              <a:t>They do, To Some extent.A level of. Research literacy – professionalsmi. But not everyone, and not everything in rm</a:t>
            </a:r>
          </a:p>
          <a:p>
            <a:pPr marL="171450" indent="-171450">
              <a:buFont typeface="Arial" panose="020B0604020202020204" pitchFamily="34" charset="0"/>
              <a:buChar char="•"/>
            </a:pPr>
            <a:r>
              <a:rPr lang="en-GB"/>
              <a:t>But what? So that’s what I want to explore. How much RM knowledge is needed for EIP? What kind? What does it tell us?</a:t>
            </a:r>
            <a:endParaRPr lang="en-GB" dirty="0"/>
          </a:p>
        </p:txBody>
      </p:sp>
      <p:sp>
        <p:nvSpPr>
          <p:cNvPr id="4" name="Slide Number Placeholder 3"/>
          <p:cNvSpPr>
            <a:spLocks noGrp="1"/>
          </p:cNvSpPr>
          <p:nvPr>
            <p:ph type="sldNum" sz="quarter" idx="5"/>
          </p:nvPr>
        </p:nvSpPr>
        <p:spPr/>
        <p:txBody>
          <a:bodyPr/>
          <a:lstStyle/>
          <a:p>
            <a:fld id="{8AA035B8-ACFF-4498-8E52-CA6A486ECB2D}" type="slidenum">
              <a:rPr lang="en-GB" smtClean="0"/>
              <a:t>2</a:t>
            </a:fld>
            <a:endParaRPr lang="en-GB"/>
          </a:p>
        </p:txBody>
      </p:sp>
    </p:spTree>
    <p:extLst>
      <p:ext uri="{BB962C8B-B14F-4D97-AF65-F5344CB8AC3E}">
        <p14:creationId xmlns:p14="http://schemas.microsoft.com/office/powerpoint/2010/main" val="11398518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a:t>But what?</a:t>
            </a:r>
          </a:p>
          <a:p>
            <a:pPr marL="171450" indent="-171450">
              <a:buFontTx/>
              <a:buChar char="-"/>
            </a:pPr>
            <a:r>
              <a:rPr lang="en-GB" dirty="0"/>
              <a:t>Scurry off to my research methods text books/resources/teaching folder</a:t>
            </a:r>
          </a:p>
          <a:p>
            <a:pPr marL="171450" indent="-171450">
              <a:buFontTx/>
              <a:buChar char="-"/>
            </a:pPr>
            <a:r>
              <a:rPr lang="en-GB" dirty="0"/>
              <a:t>I spent a lot of time staring at this list (which is massively reduced)</a:t>
            </a:r>
          </a:p>
          <a:p>
            <a:pPr marL="171450" indent="-171450">
              <a:buFontTx/>
              <a:buChar char="-"/>
            </a:pPr>
            <a:r>
              <a:rPr lang="en-GB" dirty="0"/>
              <a:t>Looking for something that:</a:t>
            </a:r>
          </a:p>
          <a:p>
            <a:pPr marL="628650" lvl="1" indent="-171450">
              <a:buFontTx/>
              <a:buChar char="-"/>
            </a:pPr>
            <a:r>
              <a:rPr lang="en-GB" dirty="0"/>
              <a:t>Is a powerful concept that can be shared easily</a:t>
            </a:r>
          </a:p>
          <a:p>
            <a:pPr marL="628650" lvl="1" indent="-171450">
              <a:buFontTx/>
              <a:buChar char="-"/>
            </a:pPr>
            <a:r>
              <a:rPr lang="en-GB" dirty="0"/>
              <a:t>One that reveals something about education and the role of evidence in understanding and improving it</a:t>
            </a:r>
          </a:p>
        </p:txBody>
      </p:sp>
      <p:sp>
        <p:nvSpPr>
          <p:cNvPr id="4" name="Slide Number Placeholder 3"/>
          <p:cNvSpPr>
            <a:spLocks noGrp="1"/>
          </p:cNvSpPr>
          <p:nvPr>
            <p:ph type="sldNum" sz="quarter" idx="5"/>
          </p:nvPr>
        </p:nvSpPr>
        <p:spPr/>
        <p:txBody>
          <a:bodyPr/>
          <a:lstStyle/>
          <a:p>
            <a:fld id="{8AA035B8-ACFF-4498-8E52-CA6A486ECB2D}" type="slidenum">
              <a:rPr lang="en-GB" smtClean="0"/>
              <a:t>3</a:t>
            </a:fld>
            <a:endParaRPr lang="en-GB"/>
          </a:p>
        </p:txBody>
      </p:sp>
    </p:spTree>
    <p:extLst>
      <p:ext uri="{BB962C8B-B14F-4D97-AF65-F5344CB8AC3E}">
        <p14:creationId xmlns:p14="http://schemas.microsoft.com/office/powerpoint/2010/main" val="1819757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A035B8-ACFF-4498-8E52-CA6A486ECB2D}" type="slidenum">
              <a:rPr lang="en-GB" smtClean="0"/>
              <a:t>4</a:t>
            </a:fld>
            <a:endParaRPr lang="en-GB"/>
          </a:p>
        </p:txBody>
      </p:sp>
    </p:spTree>
    <p:extLst>
      <p:ext uri="{BB962C8B-B14F-4D97-AF65-F5344CB8AC3E}">
        <p14:creationId xmlns:p14="http://schemas.microsoft.com/office/powerpoint/2010/main" val="29927825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A035B8-ACFF-4498-8E52-CA6A486ECB2D}" type="slidenum">
              <a:rPr lang="en-GB" smtClean="0"/>
              <a:t>6</a:t>
            </a:fld>
            <a:endParaRPr lang="en-GB"/>
          </a:p>
        </p:txBody>
      </p:sp>
    </p:spTree>
    <p:extLst>
      <p:ext uri="{BB962C8B-B14F-4D97-AF65-F5344CB8AC3E}">
        <p14:creationId xmlns:p14="http://schemas.microsoft.com/office/powerpoint/2010/main" val="18947905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Expert opinion is usually bottom of these</a:t>
            </a:r>
          </a:p>
        </p:txBody>
      </p:sp>
      <p:sp>
        <p:nvSpPr>
          <p:cNvPr id="4" name="Slide Number Placeholder 3"/>
          <p:cNvSpPr>
            <a:spLocks noGrp="1"/>
          </p:cNvSpPr>
          <p:nvPr>
            <p:ph type="sldNum" sz="quarter" idx="5"/>
          </p:nvPr>
        </p:nvSpPr>
        <p:spPr/>
        <p:txBody>
          <a:bodyPr/>
          <a:lstStyle/>
          <a:p>
            <a:fld id="{C4DC003C-A202-4257-AF85-4654E05E27E3}" type="slidenum">
              <a:rPr lang="en-GB" smtClean="0"/>
              <a:t>7</a:t>
            </a:fld>
            <a:endParaRPr lang="en-GB"/>
          </a:p>
        </p:txBody>
      </p:sp>
    </p:spTree>
    <p:extLst>
      <p:ext uri="{BB962C8B-B14F-4D97-AF65-F5344CB8AC3E}">
        <p14:creationId xmlns:p14="http://schemas.microsoft.com/office/powerpoint/2010/main" val="2800195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Expert opinion is usually bottom of these</a:t>
            </a:r>
          </a:p>
        </p:txBody>
      </p:sp>
      <p:sp>
        <p:nvSpPr>
          <p:cNvPr id="4" name="Slide Number Placeholder 3"/>
          <p:cNvSpPr>
            <a:spLocks noGrp="1"/>
          </p:cNvSpPr>
          <p:nvPr>
            <p:ph type="sldNum" sz="quarter" idx="5"/>
          </p:nvPr>
        </p:nvSpPr>
        <p:spPr/>
        <p:txBody>
          <a:bodyPr/>
          <a:lstStyle/>
          <a:p>
            <a:fld id="{C4DC003C-A202-4257-AF85-4654E05E27E3}" type="slidenum">
              <a:rPr lang="en-GB" smtClean="0"/>
              <a:t>9</a:t>
            </a:fld>
            <a:endParaRPr lang="en-GB"/>
          </a:p>
        </p:txBody>
      </p:sp>
    </p:spTree>
    <p:extLst>
      <p:ext uri="{BB962C8B-B14F-4D97-AF65-F5344CB8AC3E}">
        <p14:creationId xmlns:p14="http://schemas.microsoft.com/office/powerpoint/2010/main" val="2919180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A035B8-ACFF-4498-8E52-CA6A486ECB2D}" type="slidenum">
              <a:rPr lang="en-GB" smtClean="0"/>
              <a:t>10</a:t>
            </a:fld>
            <a:endParaRPr lang="en-GB"/>
          </a:p>
        </p:txBody>
      </p:sp>
    </p:spTree>
    <p:extLst>
      <p:ext uri="{BB962C8B-B14F-4D97-AF65-F5344CB8AC3E}">
        <p14:creationId xmlns:p14="http://schemas.microsoft.com/office/powerpoint/2010/main" val="472372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A035B8-ACFF-4498-8E52-CA6A486ECB2D}" type="slidenum">
              <a:rPr lang="en-GB" smtClean="0"/>
              <a:t>12</a:t>
            </a:fld>
            <a:endParaRPr lang="en-GB"/>
          </a:p>
        </p:txBody>
      </p:sp>
    </p:spTree>
    <p:extLst>
      <p:ext uri="{BB962C8B-B14F-4D97-AF65-F5344CB8AC3E}">
        <p14:creationId xmlns:p14="http://schemas.microsoft.com/office/powerpoint/2010/main" val="19478350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Expert opinion is usually bottom of these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C4DC003C-A202-4257-AF85-4654E05E27E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1"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7626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A035B8-ACFF-4498-8E52-CA6A486ECB2D}" type="slidenum">
              <a:rPr lang="en-GB" smtClean="0"/>
              <a:t>14</a:t>
            </a:fld>
            <a:endParaRPr lang="en-GB"/>
          </a:p>
        </p:txBody>
      </p:sp>
    </p:spTree>
    <p:extLst>
      <p:ext uri="{BB962C8B-B14F-4D97-AF65-F5344CB8AC3E}">
        <p14:creationId xmlns:p14="http://schemas.microsoft.com/office/powerpoint/2010/main" val="7613083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Expert opinion is usually bottom of these</a:t>
            </a:r>
          </a:p>
        </p:txBody>
      </p:sp>
      <p:sp>
        <p:nvSpPr>
          <p:cNvPr id="4" name="Slide Number Placeholder 3"/>
          <p:cNvSpPr>
            <a:spLocks noGrp="1"/>
          </p:cNvSpPr>
          <p:nvPr>
            <p:ph type="sldNum" sz="quarter" idx="5"/>
          </p:nvPr>
        </p:nvSpPr>
        <p:spPr/>
        <p:txBody>
          <a:bodyPr/>
          <a:lstStyle/>
          <a:p>
            <a:fld id="{C4DC003C-A202-4257-AF85-4654E05E27E3}" type="slidenum">
              <a:rPr lang="en-GB" smtClean="0"/>
              <a:t>15</a:t>
            </a:fld>
            <a:endParaRPr lang="en-GB"/>
          </a:p>
        </p:txBody>
      </p:sp>
    </p:spTree>
    <p:extLst>
      <p:ext uri="{BB962C8B-B14F-4D97-AF65-F5344CB8AC3E}">
        <p14:creationId xmlns:p14="http://schemas.microsoft.com/office/powerpoint/2010/main" val="41851295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Institute for education sciences</a:t>
            </a:r>
          </a:p>
        </p:txBody>
      </p:sp>
      <p:sp>
        <p:nvSpPr>
          <p:cNvPr id="4" name="Slide Number Placeholder 3"/>
          <p:cNvSpPr>
            <a:spLocks noGrp="1"/>
          </p:cNvSpPr>
          <p:nvPr>
            <p:ph type="sldNum" sz="quarter" idx="5"/>
          </p:nvPr>
        </p:nvSpPr>
        <p:spPr/>
        <p:txBody>
          <a:bodyPr/>
          <a:lstStyle/>
          <a:p>
            <a:fld id="{8AA035B8-ACFF-4498-8E52-CA6A486ECB2D}" type="slidenum">
              <a:rPr lang="en-GB" smtClean="0"/>
              <a:t>16</a:t>
            </a:fld>
            <a:endParaRPr lang="en-GB"/>
          </a:p>
        </p:txBody>
      </p:sp>
    </p:spTree>
    <p:extLst>
      <p:ext uri="{BB962C8B-B14F-4D97-AF65-F5344CB8AC3E}">
        <p14:creationId xmlns:p14="http://schemas.microsoft.com/office/powerpoint/2010/main" val="18702995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A035B8-ACFF-4498-8E52-CA6A486ECB2D}" type="slidenum">
              <a:rPr lang="en-GB" smtClean="0"/>
              <a:t>18</a:t>
            </a:fld>
            <a:endParaRPr lang="en-GB"/>
          </a:p>
        </p:txBody>
      </p:sp>
    </p:spTree>
    <p:extLst>
      <p:ext uri="{BB962C8B-B14F-4D97-AF65-F5344CB8AC3E}">
        <p14:creationId xmlns:p14="http://schemas.microsoft.com/office/powerpoint/2010/main" val="11609529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A035B8-ACFF-4498-8E52-CA6A486ECB2D}" type="slidenum">
              <a:rPr lang="en-GB" smtClean="0"/>
              <a:t>19</a:t>
            </a:fld>
            <a:endParaRPr lang="en-GB"/>
          </a:p>
        </p:txBody>
      </p:sp>
    </p:spTree>
    <p:extLst>
      <p:ext uri="{BB962C8B-B14F-4D97-AF65-F5344CB8AC3E}">
        <p14:creationId xmlns:p14="http://schemas.microsoft.com/office/powerpoint/2010/main" val="40960838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https://www.educationdevelopmenttrust.com/our-research-and-insights/research/teacher-workload-reduction-research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8AA035B8-ACFF-4498-8E52-CA6A486ECB2D}" type="slidenum">
              <a:rPr lang="en-GB" smtClean="0"/>
              <a:t>20</a:t>
            </a:fld>
            <a:endParaRPr lang="en-GB"/>
          </a:p>
        </p:txBody>
      </p:sp>
    </p:spTree>
    <p:extLst>
      <p:ext uri="{BB962C8B-B14F-4D97-AF65-F5344CB8AC3E}">
        <p14:creationId xmlns:p14="http://schemas.microsoft.com/office/powerpoint/2010/main" val="31572273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A035B8-ACFF-4498-8E52-CA6A486ECB2D}" type="slidenum">
              <a:rPr lang="en-GB" smtClean="0"/>
              <a:t>21</a:t>
            </a:fld>
            <a:endParaRPr lang="en-GB"/>
          </a:p>
        </p:txBody>
      </p:sp>
    </p:spTree>
    <p:extLst>
      <p:ext uri="{BB962C8B-B14F-4D97-AF65-F5344CB8AC3E}">
        <p14:creationId xmlns:p14="http://schemas.microsoft.com/office/powerpoint/2010/main" val="159314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266634C-8C04-4B54-97D4-8252435589B3}" type="slidenum">
              <a:rPr lang="en-GB" smtClean="0"/>
              <a:t>22</a:t>
            </a:fld>
            <a:endParaRPr lang="en-GB"/>
          </a:p>
        </p:txBody>
      </p:sp>
    </p:spTree>
    <p:extLst>
      <p:ext uri="{BB962C8B-B14F-4D97-AF65-F5344CB8AC3E}">
        <p14:creationId xmlns:p14="http://schemas.microsoft.com/office/powerpoint/2010/main" val="5805772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Concrete – abstract</a:t>
            </a:r>
          </a:p>
          <a:p>
            <a:r>
              <a:rPr lang="en-GB" dirty="0"/>
              <a:t>Practice to principles</a:t>
            </a:r>
          </a:p>
          <a:p>
            <a:r>
              <a:rPr lang="en-GB" dirty="0"/>
              <a:t>Contextualised to generalised</a:t>
            </a:r>
          </a:p>
        </p:txBody>
      </p:sp>
      <p:sp>
        <p:nvSpPr>
          <p:cNvPr id="4" name="Slide Number Placeholder 3"/>
          <p:cNvSpPr>
            <a:spLocks noGrp="1"/>
          </p:cNvSpPr>
          <p:nvPr>
            <p:ph type="sldNum" sz="quarter" idx="5"/>
          </p:nvPr>
        </p:nvSpPr>
        <p:spPr/>
        <p:txBody>
          <a:bodyPr/>
          <a:lstStyle/>
          <a:p>
            <a:fld id="{4266634C-8C04-4B54-97D4-8252435589B3}" type="slidenum">
              <a:rPr lang="en-GB" smtClean="0"/>
              <a:t>23</a:t>
            </a:fld>
            <a:endParaRPr lang="en-GB"/>
          </a:p>
        </p:txBody>
      </p:sp>
    </p:spTree>
    <p:extLst>
      <p:ext uri="{BB962C8B-B14F-4D97-AF65-F5344CB8AC3E}">
        <p14:creationId xmlns:p14="http://schemas.microsoft.com/office/powerpoint/2010/main" val="31635360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66634C-8C04-4B54-97D4-8252435589B3}" type="slidenum">
              <a:rPr lang="en-GB" smtClean="0"/>
              <a:t>24</a:t>
            </a:fld>
            <a:endParaRPr lang="en-GB"/>
          </a:p>
        </p:txBody>
      </p:sp>
    </p:spTree>
    <p:extLst>
      <p:ext uri="{BB962C8B-B14F-4D97-AF65-F5344CB8AC3E}">
        <p14:creationId xmlns:p14="http://schemas.microsoft.com/office/powerpoint/2010/main" val="28422958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A035B8-ACFF-4498-8E52-CA6A486ECB2D}" type="slidenum">
              <a:rPr lang="en-GB" smtClean="0"/>
              <a:t>27</a:t>
            </a:fld>
            <a:endParaRPr lang="en-GB"/>
          </a:p>
        </p:txBody>
      </p:sp>
    </p:spTree>
    <p:extLst>
      <p:ext uri="{BB962C8B-B14F-4D97-AF65-F5344CB8AC3E}">
        <p14:creationId xmlns:p14="http://schemas.microsoft.com/office/powerpoint/2010/main" val="41106911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0DA3826-3A46-4FC5-9245-3A02E6472E1F}" type="slidenum">
              <a:rPr lang="en-GB" smtClean="0"/>
              <a:t>29</a:t>
            </a:fld>
            <a:endParaRPr lang="en-GB"/>
          </a:p>
        </p:txBody>
      </p:sp>
    </p:spTree>
    <p:extLst>
      <p:ext uri="{BB962C8B-B14F-4D97-AF65-F5344CB8AC3E}">
        <p14:creationId xmlns:p14="http://schemas.microsoft.com/office/powerpoint/2010/main" val="25702583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General rule – in your favour</a:t>
            </a:r>
          </a:p>
          <a:p>
            <a:r>
              <a:rPr lang="en-GB"/>
              <a:t>Politicians</a:t>
            </a:r>
            <a:endParaRPr lang="en-GB" dirty="0"/>
          </a:p>
        </p:txBody>
      </p:sp>
      <p:sp>
        <p:nvSpPr>
          <p:cNvPr id="4" name="Slide Number Placeholder 3"/>
          <p:cNvSpPr>
            <a:spLocks noGrp="1"/>
          </p:cNvSpPr>
          <p:nvPr>
            <p:ph type="sldNum" sz="quarter" idx="5"/>
          </p:nvPr>
        </p:nvSpPr>
        <p:spPr/>
        <p:txBody>
          <a:bodyPr/>
          <a:lstStyle/>
          <a:p>
            <a:fld id="{8AA035B8-ACFF-4498-8E52-CA6A486ECB2D}" type="slidenum">
              <a:rPr lang="en-GB" smtClean="0"/>
              <a:t>31</a:t>
            </a:fld>
            <a:endParaRPr lang="en-GB"/>
          </a:p>
        </p:txBody>
      </p:sp>
    </p:spTree>
    <p:extLst>
      <p:ext uri="{BB962C8B-B14F-4D97-AF65-F5344CB8AC3E}">
        <p14:creationId xmlns:p14="http://schemas.microsoft.com/office/powerpoint/2010/main" val="27803865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0DA3826-3A46-4FC5-9245-3A02E6472E1F}" type="slidenum">
              <a:rPr lang="en-GB" smtClean="0"/>
              <a:t>32</a:t>
            </a:fld>
            <a:endParaRPr lang="en-GB"/>
          </a:p>
        </p:txBody>
      </p:sp>
    </p:spTree>
    <p:extLst>
      <p:ext uri="{BB962C8B-B14F-4D97-AF65-F5344CB8AC3E}">
        <p14:creationId xmlns:p14="http://schemas.microsoft.com/office/powerpoint/2010/main" val="15155587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A035B8-ACFF-4498-8E52-CA6A486ECB2D}" type="slidenum">
              <a:rPr lang="en-GB" smtClean="0"/>
              <a:t>33</a:t>
            </a:fld>
            <a:endParaRPr lang="en-GB"/>
          </a:p>
        </p:txBody>
      </p:sp>
    </p:spTree>
    <p:extLst>
      <p:ext uri="{BB962C8B-B14F-4D97-AF65-F5344CB8AC3E}">
        <p14:creationId xmlns:p14="http://schemas.microsoft.com/office/powerpoint/2010/main" val="4230659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0DA3826-3A46-4FC5-9245-3A02E6472E1F}" type="slidenum">
              <a:rPr lang="en-GB" smtClean="0"/>
              <a:t>34</a:t>
            </a:fld>
            <a:endParaRPr lang="en-GB"/>
          </a:p>
        </p:txBody>
      </p:sp>
    </p:spTree>
    <p:extLst>
      <p:ext uri="{BB962C8B-B14F-4D97-AF65-F5344CB8AC3E}">
        <p14:creationId xmlns:p14="http://schemas.microsoft.com/office/powerpoint/2010/main" val="15313642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A035B8-ACFF-4498-8E52-CA6A486ECB2D}" type="slidenum">
              <a:rPr lang="en-GB" smtClean="0"/>
              <a:t>35</a:t>
            </a:fld>
            <a:endParaRPr lang="en-GB"/>
          </a:p>
        </p:txBody>
      </p:sp>
    </p:spTree>
    <p:extLst>
      <p:ext uri="{BB962C8B-B14F-4D97-AF65-F5344CB8AC3E}">
        <p14:creationId xmlns:p14="http://schemas.microsoft.com/office/powerpoint/2010/main" val="26753176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DC003C-A202-4257-AF85-4654E05E27E3}" type="slidenum">
              <a:rPr lang="en-GB" smtClean="0"/>
              <a:t>36</a:t>
            </a:fld>
            <a:endParaRPr lang="en-GB"/>
          </a:p>
        </p:txBody>
      </p:sp>
    </p:spTree>
    <p:extLst>
      <p:ext uri="{BB962C8B-B14F-4D97-AF65-F5344CB8AC3E}">
        <p14:creationId xmlns:p14="http://schemas.microsoft.com/office/powerpoint/2010/main" val="11133883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DC003C-A202-4257-AF85-4654E05E27E3}" type="slidenum">
              <a:rPr lang="en-GB" smtClean="0"/>
              <a:t>37</a:t>
            </a:fld>
            <a:endParaRPr lang="en-GB"/>
          </a:p>
        </p:txBody>
      </p:sp>
    </p:spTree>
    <p:extLst>
      <p:ext uri="{BB962C8B-B14F-4D97-AF65-F5344CB8AC3E}">
        <p14:creationId xmlns:p14="http://schemas.microsoft.com/office/powerpoint/2010/main" val="3082877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0DA3826-3A46-4FC5-9245-3A02E6472E1F}" type="slidenum">
              <a:rPr lang="en-GB" smtClean="0"/>
              <a:t>38</a:t>
            </a:fld>
            <a:endParaRPr lang="en-GB"/>
          </a:p>
        </p:txBody>
      </p:sp>
    </p:spTree>
    <p:extLst>
      <p:ext uri="{BB962C8B-B14F-4D97-AF65-F5344CB8AC3E}">
        <p14:creationId xmlns:p14="http://schemas.microsoft.com/office/powerpoint/2010/main" val="8637849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Basic/academic and applied</a:t>
            </a:r>
          </a:p>
          <a:p>
            <a:r>
              <a:rPr lang="en-GB" dirty="0"/>
              <a:t>Type o-f research that everyone can do!</a:t>
            </a:r>
          </a:p>
        </p:txBody>
      </p:sp>
      <p:sp>
        <p:nvSpPr>
          <p:cNvPr id="4" name="Slide Number Placeholder 3"/>
          <p:cNvSpPr>
            <a:spLocks noGrp="1"/>
          </p:cNvSpPr>
          <p:nvPr>
            <p:ph type="sldNum" sz="quarter" idx="5"/>
          </p:nvPr>
        </p:nvSpPr>
        <p:spPr/>
        <p:txBody>
          <a:bodyPr/>
          <a:lstStyle/>
          <a:p>
            <a:fld id="{8AA035B8-ACFF-4498-8E52-CA6A486ECB2D}" type="slidenum">
              <a:rPr lang="en-GB" smtClean="0"/>
              <a:t>41</a:t>
            </a:fld>
            <a:endParaRPr lang="en-GB"/>
          </a:p>
        </p:txBody>
      </p:sp>
    </p:spTree>
    <p:extLst>
      <p:ext uri="{BB962C8B-B14F-4D97-AF65-F5344CB8AC3E}">
        <p14:creationId xmlns:p14="http://schemas.microsoft.com/office/powerpoint/2010/main" val="29873063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Not just stumbling on/get from exposure – systematic – set out to find out – follow a process to do so</a:t>
            </a:r>
          </a:p>
          <a:p>
            <a:pPr marL="171450" indent="-171450">
              <a:buFont typeface="Arial" panose="020B0604020202020204" pitchFamily="34" charset="0"/>
              <a:buChar char="•"/>
            </a:pPr>
            <a:r>
              <a:rPr lang="en-GB" dirty="0"/>
              <a:t>Self-critical – so we are honest with ourselves, and question what we know and do not know based on the evidence we have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You collect and analyse data/evidence to improve understanding</a:t>
            </a:r>
          </a:p>
          <a:p>
            <a:pPr marL="171450" indent="-171450">
              <a:buFont typeface="Arial" panose="020B0604020202020204" pitchFamily="34" charset="0"/>
              <a:buChar char="•"/>
            </a:pPr>
            <a:endParaRPr lang="en-GB" dirty="0"/>
          </a:p>
          <a:p>
            <a:endParaRPr lang="en-GB" dirty="0"/>
          </a:p>
        </p:txBody>
      </p:sp>
      <p:sp>
        <p:nvSpPr>
          <p:cNvPr id="4" name="Slide Number Placeholder 3"/>
          <p:cNvSpPr>
            <a:spLocks noGrp="1"/>
          </p:cNvSpPr>
          <p:nvPr>
            <p:ph type="sldNum" sz="quarter" idx="5"/>
          </p:nvPr>
        </p:nvSpPr>
        <p:spPr/>
        <p:txBody>
          <a:bodyPr/>
          <a:lstStyle/>
          <a:p>
            <a:fld id="{8AA035B8-ACFF-4498-8E52-CA6A486ECB2D}" type="slidenum">
              <a:rPr lang="en-GB" smtClean="0"/>
              <a:t>42</a:t>
            </a:fld>
            <a:endParaRPr lang="en-GB"/>
          </a:p>
        </p:txBody>
      </p:sp>
    </p:spTree>
    <p:extLst>
      <p:ext uri="{BB962C8B-B14F-4D97-AF65-F5344CB8AC3E}">
        <p14:creationId xmlns:p14="http://schemas.microsoft.com/office/powerpoint/2010/main" val="22175951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5AD6E2A-F2E7-4B0A-8E81-630EBEBF52E7}" type="slidenum">
              <a:rPr lang="en-GB" smtClean="0"/>
              <a:t>43</a:t>
            </a:fld>
            <a:endParaRPr lang="en-GB"/>
          </a:p>
        </p:txBody>
      </p:sp>
    </p:spTree>
    <p:extLst>
      <p:ext uri="{BB962C8B-B14F-4D97-AF65-F5344CB8AC3E}">
        <p14:creationId xmlns:p14="http://schemas.microsoft.com/office/powerpoint/2010/main" val="18080806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Texas sharpshooter fallacy</a:t>
            </a:r>
          </a:p>
        </p:txBody>
      </p:sp>
      <p:sp>
        <p:nvSpPr>
          <p:cNvPr id="4" name="Slide Number Placeholder 3"/>
          <p:cNvSpPr>
            <a:spLocks noGrp="1"/>
          </p:cNvSpPr>
          <p:nvPr>
            <p:ph type="sldNum" sz="quarter" idx="5"/>
          </p:nvPr>
        </p:nvSpPr>
        <p:spPr/>
        <p:txBody>
          <a:bodyPr/>
          <a:lstStyle/>
          <a:p>
            <a:fld id="{8AA035B8-ACFF-4498-8E52-CA6A486ECB2D}" type="slidenum">
              <a:rPr lang="en-GB" smtClean="0"/>
              <a:t>44</a:t>
            </a:fld>
            <a:endParaRPr lang="en-GB"/>
          </a:p>
        </p:txBody>
      </p:sp>
    </p:spTree>
    <p:extLst>
      <p:ext uri="{BB962C8B-B14F-4D97-AF65-F5344CB8AC3E}">
        <p14:creationId xmlns:p14="http://schemas.microsoft.com/office/powerpoint/2010/main" val="34760556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Validity – accurate, sound, true</a:t>
            </a:r>
          </a:p>
          <a:p>
            <a:r>
              <a:rPr lang="en-GB" dirty="0"/>
              <a:t>A valid measure, a valid conclusion</a:t>
            </a:r>
          </a:p>
        </p:txBody>
      </p:sp>
      <p:sp>
        <p:nvSpPr>
          <p:cNvPr id="4" name="Slide Number Placeholder 3"/>
          <p:cNvSpPr>
            <a:spLocks noGrp="1"/>
          </p:cNvSpPr>
          <p:nvPr>
            <p:ph type="sldNum" sz="quarter" idx="5"/>
          </p:nvPr>
        </p:nvSpPr>
        <p:spPr/>
        <p:txBody>
          <a:bodyPr/>
          <a:lstStyle/>
          <a:p>
            <a:fld id="{8AA035B8-ACFF-4498-8E52-CA6A486ECB2D}" type="slidenum">
              <a:rPr lang="en-GB" smtClean="0"/>
              <a:t>45</a:t>
            </a:fld>
            <a:endParaRPr lang="en-GB"/>
          </a:p>
        </p:txBody>
      </p:sp>
    </p:spTree>
    <p:extLst>
      <p:ext uri="{BB962C8B-B14F-4D97-AF65-F5344CB8AC3E}">
        <p14:creationId xmlns:p14="http://schemas.microsoft.com/office/powerpoint/2010/main" val="42129821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A035B8-ACFF-4498-8E52-CA6A486ECB2D}" type="slidenum">
              <a:rPr lang="en-GB" smtClean="0"/>
              <a:t>46</a:t>
            </a:fld>
            <a:endParaRPr lang="en-GB"/>
          </a:p>
        </p:txBody>
      </p:sp>
    </p:spTree>
    <p:extLst>
      <p:ext uri="{BB962C8B-B14F-4D97-AF65-F5344CB8AC3E}">
        <p14:creationId xmlns:p14="http://schemas.microsoft.com/office/powerpoint/2010/main" val="42912695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Verification</a:t>
            </a:r>
          </a:p>
        </p:txBody>
      </p:sp>
      <p:sp>
        <p:nvSpPr>
          <p:cNvPr id="4" name="Slide Number Placeholder 3"/>
          <p:cNvSpPr>
            <a:spLocks noGrp="1"/>
          </p:cNvSpPr>
          <p:nvPr>
            <p:ph type="sldNum" sz="quarter" idx="5"/>
          </p:nvPr>
        </p:nvSpPr>
        <p:spPr/>
        <p:txBody>
          <a:bodyPr/>
          <a:lstStyle/>
          <a:p>
            <a:fld id="{8AA035B8-ACFF-4498-8E52-CA6A486ECB2D}" type="slidenum">
              <a:rPr lang="en-GB" smtClean="0"/>
              <a:t>47</a:t>
            </a:fld>
            <a:endParaRPr lang="en-GB"/>
          </a:p>
        </p:txBody>
      </p:sp>
    </p:spTree>
    <p:extLst>
      <p:ext uri="{BB962C8B-B14F-4D97-AF65-F5344CB8AC3E}">
        <p14:creationId xmlns:p14="http://schemas.microsoft.com/office/powerpoint/2010/main" val="17396453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A035B8-ACFF-4498-8E52-CA6A486ECB2D}" type="slidenum">
              <a:rPr lang="en-GB" smtClean="0"/>
              <a:t>48</a:t>
            </a:fld>
            <a:endParaRPr lang="en-GB"/>
          </a:p>
        </p:txBody>
      </p:sp>
    </p:spTree>
    <p:extLst>
      <p:ext uri="{BB962C8B-B14F-4D97-AF65-F5344CB8AC3E}">
        <p14:creationId xmlns:p14="http://schemas.microsoft.com/office/powerpoint/2010/main" val="30126855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0DA3826-3A46-4FC5-9245-3A02E6472E1F}" type="slidenum">
              <a:rPr lang="en-GB" smtClean="0"/>
              <a:t>49</a:t>
            </a:fld>
            <a:endParaRPr lang="en-GB"/>
          </a:p>
        </p:txBody>
      </p:sp>
    </p:spTree>
    <p:extLst>
      <p:ext uri="{BB962C8B-B14F-4D97-AF65-F5344CB8AC3E}">
        <p14:creationId xmlns:p14="http://schemas.microsoft.com/office/powerpoint/2010/main" val="32515065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dirty="0"/>
          </a:p>
        </p:txBody>
      </p:sp>
      <p:sp>
        <p:nvSpPr>
          <p:cNvPr id="4" name="Slide Number Placeholder 3"/>
          <p:cNvSpPr>
            <a:spLocks noGrp="1"/>
          </p:cNvSpPr>
          <p:nvPr>
            <p:ph type="sldNum" sz="quarter" idx="5"/>
          </p:nvPr>
        </p:nvSpPr>
        <p:spPr/>
        <p:txBody>
          <a:bodyPr/>
          <a:lstStyle/>
          <a:p>
            <a:fld id="{C4DC003C-A202-4257-AF85-4654E05E27E3}" type="slidenum">
              <a:rPr lang="en-GB" smtClean="0"/>
              <a:t>50</a:t>
            </a:fld>
            <a:endParaRPr lang="en-GB"/>
          </a:p>
        </p:txBody>
      </p:sp>
    </p:spTree>
    <p:extLst>
      <p:ext uri="{BB962C8B-B14F-4D97-AF65-F5344CB8AC3E}">
        <p14:creationId xmlns:p14="http://schemas.microsoft.com/office/powerpoint/2010/main" val="1104758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 /><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emf" /><Relationship Id="rId1" Type="http://schemas.openxmlformats.org/officeDocument/2006/relationships/slideMaster" Target="../slideMasters/slideMaster2.xml" /></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emf" /><Relationship Id="rId1" Type="http://schemas.openxmlformats.org/officeDocument/2006/relationships/slideMaster" Target="../slideMasters/slideMaster2.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Master" Target="../slideMasters/slideMaster2.xml" /></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Master" Target="../slideMasters/slideMaster2.xml" /></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Master" Target="../slideMasters/slideMaster2.xml" /></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Master" Target="../slideMasters/slideMaster2.xml" /></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Master" Target="../slideMasters/slideMaster3.xml" /></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Master" Target="../slideMasters/slideMaster3.xml" /></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emf" /><Relationship Id="rId1" Type="http://schemas.openxmlformats.org/officeDocument/2006/relationships/slideMaster" Target="../slideMasters/slideMaster3.xml" /></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Master" Target="../slideMasters/slideMaster5.xml" /></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Master" Target="../slideMasters/slideMaster5.xml" /></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937D59-5EDB-4C39-B697-625748F703B6}" type="datetimeFigureOut">
              <a:rPr lang="en-US" smtClean="0"/>
              <a:t>3/19/2022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1895959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37D59-5EDB-4C39-B697-625748F703B6}" type="datetimeFigureOut">
              <a:rPr lang="en-US" smtClean="0"/>
              <a:t>3/19/2022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815133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937D59-5EDB-4C39-B697-625748F703B6}" type="datetimeFigureOut">
              <a:rPr lang="en-US" smtClean="0"/>
              <a:t>3/19/2022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1860431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937D59-5EDB-4C39-B697-625748F703B6}" type="datetimeFigureOut">
              <a:rPr lang="en-US" smtClean="0"/>
              <a:t>3/19/2022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3505802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937D59-5EDB-4C39-B697-625748F703B6}" type="datetimeFigureOut">
              <a:rPr lang="en-US" smtClean="0"/>
              <a:t>3/19/2022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3538794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937D59-5EDB-4C39-B697-625748F703B6}" type="datetimeFigureOut">
              <a:rPr lang="en-US" smtClean="0"/>
              <a:t>3/19/2022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1150510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937D59-5EDB-4C39-B697-625748F703B6}" type="datetimeFigureOut">
              <a:rPr lang="en-US" smtClean="0"/>
              <a:t>3/19/2022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2403535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t>3/19/2022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501824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t>3/19/2022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722440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37D59-5EDB-4C39-B697-625748F703B6}" type="datetimeFigureOut">
              <a:rPr lang="en-US" smtClean="0"/>
              <a:t>3/19/2022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2810871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37D59-5EDB-4C39-B697-625748F703B6}" type="datetimeFigureOut">
              <a:rPr lang="en-US" smtClean="0"/>
              <a:t>3/19/2022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42400912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22129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884466"/>
          </a:xfrm>
          <a:prstGeom prst="rect">
            <a:avLst/>
          </a:prstGeom>
        </p:spPr>
        <p:txBody>
          <a:bodyPr anchor="ctr"/>
          <a:lstStyle>
            <a:lvl1pPr algn="l">
              <a:defRPr>
                <a:solidFill>
                  <a:schemeClr val="tx1">
                    <a:lumMod val="75000"/>
                    <a:lumOff val="25000"/>
                  </a:schemeClr>
                </a:solidFill>
                <a:latin typeface="Arial" pitchFamily="34" charset="0"/>
                <a:cs typeface="Arial" pitchFamily="34" charset="0"/>
              </a:defRPr>
            </a:lvl1pPr>
          </a:lstStyle>
          <a:p>
            <a:r>
              <a:rPr lang="en-US" altLang="ko-KR" dirty="0"/>
              <a:t> Free PPT _ Click to add title</a:t>
            </a:r>
            <a:endParaRPr lang="ko-KR" altLang="en-US" dirty="0"/>
          </a:p>
        </p:txBody>
      </p:sp>
      <p:sp>
        <p:nvSpPr>
          <p:cNvPr id="4" name="Content Placeholder 2"/>
          <p:cNvSpPr>
            <a:spLocks noGrp="1"/>
          </p:cNvSpPr>
          <p:nvPr>
            <p:ph idx="1"/>
          </p:nvPr>
        </p:nvSpPr>
        <p:spPr>
          <a:xfrm>
            <a:off x="395536" y="1131590"/>
            <a:ext cx="8496944" cy="460648"/>
          </a:xfrm>
          <a:prstGeom prst="rect">
            <a:avLst/>
          </a:prstGeom>
        </p:spPr>
        <p:txBody>
          <a:bodyPr anchor="ctr"/>
          <a:lstStyle>
            <a:lvl1pPr marL="0" indent="0">
              <a:buNone/>
              <a:defRPr sz="2000">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nchor="t"/>
          <a:lstStyle>
            <a:lvl1pPr marL="0" indent="0">
              <a:buNone/>
              <a:defRPr sz="1400">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25504122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672" y="0"/>
            <a:ext cx="7524328" cy="884466"/>
          </a:xfrm>
          <a:prstGeom prst="rect">
            <a:avLst/>
          </a:prstGeom>
        </p:spPr>
        <p:txBody>
          <a:bodyPr anchor="ctr"/>
          <a:lstStyle>
            <a:lvl1pPr algn="l">
              <a:defRPr>
                <a:solidFill>
                  <a:schemeClr val="tx1">
                    <a:lumMod val="75000"/>
                    <a:lumOff val="25000"/>
                  </a:schemeClr>
                </a:solidFill>
                <a:latin typeface="Arial" pitchFamily="34" charset="0"/>
                <a:cs typeface="Arial" pitchFamily="34" charset="0"/>
              </a:defRPr>
            </a:lvl1pPr>
          </a:lstStyle>
          <a:p>
            <a:r>
              <a:rPr lang="en-US" altLang="ko-KR" dirty="0"/>
              <a:t>Free PPT _ Click to add title</a:t>
            </a:r>
            <a:endParaRPr lang="ko-KR" altLang="en-US" dirty="0"/>
          </a:p>
        </p:txBody>
      </p:sp>
      <p:sp>
        <p:nvSpPr>
          <p:cNvPr id="4" name="Content Placeholder 2"/>
          <p:cNvSpPr>
            <a:spLocks noGrp="1"/>
          </p:cNvSpPr>
          <p:nvPr>
            <p:ph idx="1"/>
          </p:nvPr>
        </p:nvSpPr>
        <p:spPr>
          <a:xfrm>
            <a:off x="1979712" y="987574"/>
            <a:ext cx="6912768" cy="460648"/>
          </a:xfrm>
          <a:prstGeom prst="rect">
            <a:avLst/>
          </a:prstGeom>
        </p:spPr>
        <p:txBody>
          <a:bodyPr anchor="ctr"/>
          <a:lstStyle>
            <a:lvl1pPr marL="0" indent="0">
              <a:buNone/>
              <a:defRPr sz="2000">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1990056" y="1664245"/>
            <a:ext cx="6912768" cy="2995737"/>
          </a:xfrm>
          <a:prstGeom prst="rect">
            <a:avLst/>
          </a:prstGeom>
        </p:spPr>
        <p:txBody>
          <a:bodyPr lIns="396000" anchor="t"/>
          <a:lstStyle>
            <a:lvl1pPr marL="0" indent="0">
              <a:buNone/>
              <a:defRPr sz="1400">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9228082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0" y="1"/>
            <a:ext cx="9144000" cy="5143499"/>
          </a:xfrm>
          <a:prstGeom prst="rect">
            <a:avLst/>
          </a:prstGeom>
          <a:solidFill>
            <a:srgbClr val="511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itle 1"/>
          <p:cNvSpPr>
            <a:spLocks noGrp="1"/>
          </p:cNvSpPr>
          <p:nvPr>
            <p:ph type="ctrTitle" hasCustomPrompt="1"/>
          </p:nvPr>
        </p:nvSpPr>
        <p:spPr>
          <a:xfrm>
            <a:off x="603503" y="716074"/>
            <a:ext cx="6992433" cy="1122966"/>
          </a:xfrm>
          <a:prstGeom prst="rect">
            <a:avLst/>
          </a:prstGeom>
        </p:spPr>
        <p:txBody>
          <a:bodyPr anchor="t" anchorCtr="0">
            <a:noAutofit/>
          </a:bodyPr>
          <a:lstStyle>
            <a:lvl1pPr algn="l">
              <a:lnSpc>
                <a:spcPct val="80000"/>
              </a:lnSpc>
              <a:defRPr sz="5400" b="1" i="0" baseline="0">
                <a:solidFill>
                  <a:schemeClr val="bg1"/>
                </a:solidFill>
                <a:latin typeface="+mn-lt"/>
                <a:ea typeface="Avenir Next" charset="0"/>
                <a:cs typeface="Avenir Next" charset="0"/>
              </a:defRPr>
            </a:lvl1pPr>
          </a:lstStyle>
          <a:p>
            <a:r>
              <a:rPr lang="en-US"/>
              <a:t>TITLE GOES HERE IN CAPS</a:t>
            </a:r>
          </a:p>
        </p:txBody>
      </p:sp>
      <p:sp>
        <p:nvSpPr>
          <p:cNvPr id="8" name="Subtitle 2"/>
          <p:cNvSpPr>
            <a:spLocks noGrp="1"/>
          </p:cNvSpPr>
          <p:nvPr>
            <p:ph type="subTitle" idx="1" hasCustomPrompt="1"/>
          </p:nvPr>
        </p:nvSpPr>
        <p:spPr>
          <a:xfrm>
            <a:off x="603504" y="2315925"/>
            <a:ext cx="6858000" cy="334280"/>
          </a:xfrm>
          <a:prstGeom prst="rect">
            <a:avLst/>
          </a:prstGeom>
        </p:spPr>
        <p:txBody>
          <a:bodyPr>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2400" b="0" i="0" baseline="0">
                <a:solidFill>
                  <a:schemeClr val="bg1"/>
                </a:solidFill>
                <a:latin typeface="+mn-lt"/>
                <a:ea typeface="Avenir Next Medium" charset="0"/>
                <a:cs typeface="Avenir Next Medium"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Sub title goes here</a:t>
            </a:r>
          </a:p>
        </p:txBody>
      </p:sp>
      <p:cxnSp>
        <p:nvCxnSpPr>
          <p:cNvPr id="11" name="Straight Connector 10"/>
          <p:cNvCxnSpPr/>
          <p:nvPr/>
        </p:nvCxnSpPr>
        <p:spPr>
          <a:xfrm>
            <a:off x="674704" y="2823957"/>
            <a:ext cx="77058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 Placeholder 15"/>
          <p:cNvSpPr>
            <a:spLocks noGrp="1"/>
          </p:cNvSpPr>
          <p:nvPr>
            <p:ph type="body" sz="quarter" idx="12" hasCustomPrompt="1"/>
          </p:nvPr>
        </p:nvSpPr>
        <p:spPr>
          <a:xfrm>
            <a:off x="603251" y="3147349"/>
            <a:ext cx="6142455" cy="338137"/>
          </a:xfrm>
          <a:prstGeom prst="rect">
            <a:avLst/>
          </a:prstGeom>
        </p:spPr>
        <p:txBody>
          <a:bodyPr/>
          <a:lstStyle>
            <a:lvl1pPr marL="0" indent="0">
              <a:buFontTx/>
              <a:buNone/>
              <a:defRPr sz="1500" b="0" i="0">
                <a:solidFill>
                  <a:schemeClr val="bg1"/>
                </a:solidFill>
                <a:latin typeface="+mn-lt"/>
                <a:ea typeface="Avenir Next" charset="0"/>
                <a:cs typeface="Avenir Next" charset="0"/>
              </a:defRPr>
            </a:lvl1pPr>
          </a:lstStyle>
          <a:p>
            <a:pPr lvl="0"/>
            <a:r>
              <a:rPr lang="en-US"/>
              <a:t>Date / location / additional info</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218" y="3808875"/>
            <a:ext cx="9372506" cy="1449750"/>
          </a:xfrm>
          <a:prstGeom prst="rect">
            <a:avLst/>
          </a:prstGeom>
        </p:spPr>
      </p:pic>
    </p:spTree>
    <p:extLst>
      <p:ext uri="{BB962C8B-B14F-4D97-AF65-F5344CB8AC3E}">
        <p14:creationId xmlns:p14="http://schemas.microsoft.com/office/powerpoint/2010/main" val="33599964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Title Only">
    <p:spTree>
      <p:nvGrpSpPr>
        <p:cNvPr id="1" name=""/>
        <p:cNvGrpSpPr/>
        <p:nvPr/>
      </p:nvGrpSpPr>
      <p:grpSpPr>
        <a:xfrm>
          <a:off x="0" y="0"/>
          <a:ext cx="0" cy="0"/>
          <a:chOff x="0" y="0"/>
          <a:chExt cx="0" cy="0"/>
        </a:xfrm>
      </p:grpSpPr>
      <p:sp>
        <p:nvSpPr>
          <p:cNvPr id="6" name="Rectangle 5"/>
          <p:cNvSpPr/>
          <p:nvPr/>
        </p:nvSpPr>
        <p:spPr>
          <a:xfrm>
            <a:off x="0" y="1"/>
            <a:ext cx="9144000" cy="5143499"/>
          </a:xfrm>
          <a:prstGeom prst="rect">
            <a:avLst/>
          </a:prstGeom>
          <a:solidFill>
            <a:srgbClr val="511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11" name="Straight Connector 10"/>
          <p:cNvCxnSpPr/>
          <p:nvPr/>
        </p:nvCxnSpPr>
        <p:spPr>
          <a:xfrm>
            <a:off x="674704" y="2823957"/>
            <a:ext cx="77058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218" y="3808875"/>
            <a:ext cx="9372506" cy="1449750"/>
          </a:xfrm>
          <a:prstGeom prst="rect">
            <a:avLst/>
          </a:prstGeom>
        </p:spPr>
      </p:pic>
      <p:sp>
        <p:nvSpPr>
          <p:cNvPr id="9" name="Picture Placeholder 7"/>
          <p:cNvSpPr>
            <a:spLocks noGrp="1"/>
          </p:cNvSpPr>
          <p:nvPr>
            <p:ph type="pic" sz="quarter" idx="10"/>
          </p:nvPr>
        </p:nvSpPr>
        <p:spPr>
          <a:xfrm>
            <a:off x="674704" y="4195977"/>
            <a:ext cx="1258371" cy="657228"/>
          </a:xfrm>
          <a:prstGeom prst="rect">
            <a:avLst/>
          </a:prstGeom>
        </p:spPr>
        <p:txBody>
          <a:bodyPr/>
          <a:lstStyle/>
          <a:p>
            <a:r>
              <a:rPr lang="en-US"/>
              <a:t>Click icon to add picture</a:t>
            </a:r>
          </a:p>
        </p:txBody>
      </p:sp>
      <p:sp>
        <p:nvSpPr>
          <p:cNvPr id="10" name="Picture Placeholder 7"/>
          <p:cNvSpPr>
            <a:spLocks noGrp="1"/>
          </p:cNvSpPr>
          <p:nvPr>
            <p:ph type="pic" sz="quarter" idx="11"/>
          </p:nvPr>
        </p:nvSpPr>
        <p:spPr>
          <a:xfrm>
            <a:off x="2134535" y="4195977"/>
            <a:ext cx="1258371" cy="657228"/>
          </a:xfrm>
          <a:prstGeom prst="rect">
            <a:avLst/>
          </a:prstGeom>
        </p:spPr>
        <p:txBody>
          <a:bodyPr/>
          <a:lstStyle/>
          <a:p>
            <a:r>
              <a:rPr lang="en-US"/>
              <a:t>Click icon to add picture</a:t>
            </a:r>
          </a:p>
        </p:txBody>
      </p:sp>
      <p:sp>
        <p:nvSpPr>
          <p:cNvPr id="12" name="Title 1"/>
          <p:cNvSpPr>
            <a:spLocks noGrp="1"/>
          </p:cNvSpPr>
          <p:nvPr>
            <p:ph type="ctrTitle" hasCustomPrompt="1"/>
          </p:nvPr>
        </p:nvSpPr>
        <p:spPr>
          <a:xfrm>
            <a:off x="603503" y="716074"/>
            <a:ext cx="6992433" cy="1122966"/>
          </a:xfrm>
          <a:prstGeom prst="rect">
            <a:avLst/>
          </a:prstGeom>
        </p:spPr>
        <p:txBody>
          <a:bodyPr anchor="t" anchorCtr="0">
            <a:noAutofit/>
          </a:bodyPr>
          <a:lstStyle>
            <a:lvl1pPr algn="l">
              <a:lnSpc>
                <a:spcPct val="80000"/>
              </a:lnSpc>
              <a:defRPr sz="5400" b="1" i="0" baseline="0">
                <a:solidFill>
                  <a:schemeClr val="bg1"/>
                </a:solidFill>
                <a:latin typeface="+mn-lt"/>
                <a:ea typeface="Avenir Next" charset="0"/>
                <a:cs typeface="Avenir Next" charset="0"/>
              </a:defRPr>
            </a:lvl1pPr>
          </a:lstStyle>
          <a:p>
            <a:r>
              <a:rPr lang="en-US"/>
              <a:t>TITLE GOES HERE IN CAPS</a:t>
            </a:r>
          </a:p>
        </p:txBody>
      </p:sp>
      <p:sp>
        <p:nvSpPr>
          <p:cNvPr id="14" name="Subtitle 2"/>
          <p:cNvSpPr>
            <a:spLocks noGrp="1"/>
          </p:cNvSpPr>
          <p:nvPr>
            <p:ph type="subTitle" idx="1" hasCustomPrompt="1"/>
          </p:nvPr>
        </p:nvSpPr>
        <p:spPr>
          <a:xfrm>
            <a:off x="603504" y="2315925"/>
            <a:ext cx="6858000" cy="334280"/>
          </a:xfrm>
          <a:prstGeom prst="rect">
            <a:avLst/>
          </a:prstGeom>
        </p:spPr>
        <p:txBody>
          <a:bodyPr>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2400" b="0" i="0" baseline="0">
                <a:solidFill>
                  <a:schemeClr val="bg1"/>
                </a:solidFill>
                <a:latin typeface="+mn-lt"/>
                <a:ea typeface="Avenir Next Medium" charset="0"/>
                <a:cs typeface="Avenir Next Medium"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Sub title goes here</a:t>
            </a:r>
          </a:p>
        </p:txBody>
      </p:sp>
      <p:sp>
        <p:nvSpPr>
          <p:cNvPr id="15" name="Text Placeholder 15"/>
          <p:cNvSpPr>
            <a:spLocks noGrp="1"/>
          </p:cNvSpPr>
          <p:nvPr>
            <p:ph type="body" sz="quarter" idx="12" hasCustomPrompt="1"/>
          </p:nvPr>
        </p:nvSpPr>
        <p:spPr>
          <a:xfrm>
            <a:off x="603251" y="3147349"/>
            <a:ext cx="6142455" cy="338137"/>
          </a:xfrm>
          <a:prstGeom prst="rect">
            <a:avLst/>
          </a:prstGeom>
        </p:spPr>
        <p:txBody>
          <a:bodyPr/>
          <a:lstStyle>
            <a:lvl1pPr marL="0" indent="0">
              <a:buFontTx/>
              <a:buNone/>
              <a:defRPr sz="1500" b="0" i="0">
                <a:solidFill>
                  <a:schemeClr val="bg1"/>
                </a:solidFill>
                <a:latin typeface="+mn-lt"/>
                <a:ea typeface="Avenir Next" charset="0"/>
                <a:cs typeface="Avenir Next" charset="0"/>
              </a:defRPr>
            </a:lvl1pPr>
          </a:lstStyle>
          <a:p>
            <a:pPr lvl="0"/>
            <a:r>
              <a:rPr lang="en-US"/>
              <a:t>Date / location / additional info</a:t>
            </a:r>
          </a:p>
        </p:txBody>
      </p:sp>
    </p:spTree>
    <p:extLst>
      <p:ext uri="{BB962C8B-B14F-4D97-AF65-F5344CB8AC3E}">
        <p14:creationId xmlns:p14="http://schemas.microsoft.com/office/powerpoint/2010/main" val="31081379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54432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_Custom Layout">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 y="0"/>
            <a:ext cx="9143657" cy="5143498"/>
          </a:xfrm>
          <a:prstGeom prst="rect">
            <a:avLst/>
          </a:prstGeom>
        </p:spPr>
      </p:pic>
      <p:sp>
        <p:nvSpPr>
          <p:cNvPr id="22" name="Text Placeholder 21"/>
          <p:cNvSpPr>
            <a:spLocks noGrp="1"/>
          </p:cNvSpPr>
          <p:nvPr>
            <p:ph type="body" sz="quarter" idx="13" hasCustomPrompt="1"/>
          </p:nvPr>
        </p:nvSpPr>
        <p:spPr>
          <a:xfrm>
            <a:off x="884242" y="2324358"/>
            <a:ext cx="7642141" cy="2462958"/>
          </a:xfrm>
          <a:prstGeom prst="rect">
            <a:avLst/>
          </a:prstGeom>
        </p:spPr>
        <p:txBody>
          <a:bodyPr/>
          <a:lstStyle>
            <a:lvl1pPr marL="171446" marR="0" indent="-171446" algn="l" defTabSz="685783" rtl="0" eaLnBrk="1" fontAlgn="auto" latinLnBrk="0" hangingPunct="1">
              <a:lnSpc>
                <a:spcPct val="100000"/>
              </a:lnSpc>
              <a:spcBef>
                <a:spcPts val="0"/>
              </a:spcBef>
              <a:spcAft>
                <a:spcPts val="1200"/>
              </a:spcAft>
              <a:buClr>
                <a:srgbClr val="511C6C"/>
              </a:buClr>
              <a:buSzPct val="120000"/>
              <a:buFont typeface="Arial" charset="0"/>
              <a:buChar char="•"/>
              <a:tabLst/>
              <a:defRPr sz="2000" b="0" i="0" baseline="0">
                <a:latin typeface="+mn-lt"/>
                <a:ea typeface="Avenir Next" charset="0"/>
                <a:cs typeface="Avenir Next" charset="0"/>
              </a:defRPr>
            </a:lvl1pPr>
            <a:lvl2pPr>
              <a:defRPr b="1" i="0">
                <a:latin typeface="Avenir Next Demi Bold" charset="0"/>
                <a:ea typeface="Avenir Next Demi Bold" charset="0"/>
                <a:cs typeface="Avenir Next Demi Bold" charset="0"/>
              </a:defRPr>
            </a:lvl2pPr>
            <a:lvl3pPr>
              <a:defRPr b="1" i="0">
                <a:latin typeface="Avenir Next Demi Bold" charset="0"/>
                <a:ea typeface="Avenir Next Demi Bold" charset="0"/>
                <a:cs typeface="Avenir Next Demi Bold" charset="0"/>
              </a:defRPr>
            </a:lvl3pPr>
            <a:lvl4pPr>
              <a:defRPr b="1" i="0">
                <a:latin typeface="Avenir Next Demi Bold" charset="0"/>
                <a:ea typeface="Avenir Next Demi Bold" charset="0"/>
                <a:cs typeface="Avenir Next Demi Bold" charset="0"/>
              </a:defRPr>
            </a:lvl4pPr>
            <a:lvl5pPr>
              <a:defRPr b="1" i="0">
                <a:latin typeface="Avenir Next Demi Bold" charset="0"/>
                <a:ea typeface="Avenir Next Demi Bold" charset="0"/>
                <a:cs typeface="Avenir Next Demi Bold" charset="0"/>
              </a:defRPr>
            </a:lvl5pPr>
          </a:lstStyle>
          <a:p>
            <a:pPr lvl="0"/>
            <a:r>
              <a:rPr lang="en-US"/>
              <a:t>Important parts of the bullet can be highlighted in a bold weight for added impact.</a:t>
            </a:r>
          </a:p>
          <a:p>
            <a:pPr lvl="0"/>
            <a:r>
              <a:rPr lang="en-US"/>
              <a:t>Maecenas vitae quam et </a:t>
            </a:r>
            <a:r>
              <a:rPr lang="en-US" err="1"/>
              <a:t>leo</a:t>
            </a:r>
            <a:r>
              <a:rPr lang="en-US"/>
              <a:t> </a:t>
            </a:r>
            <a:r>
              <a:rPr lang="en-US" err="1"/>
              <a:t>vulputate</a:t>
            </a:r>
            <a:r>
              <a:rPr lang="en-US"/>
              <a:t> </a:t>
            </a:r>
            <a:r>
              <a:rPr lang="en-US" err="1"/>
              <a:t>maximus</a:t>
            </a:r>
            <a:r>
              <a:rPr lang="en-US"/>
              <a:t> </a:t>
            </a:r>
            <a:r>
              <a:rPr lang="en-US" err="1"/>
              <a:t>quis</a:t>
            </a:r>
            <a:r>
              <a:rPr lang="en-US"/>
              <a:t> a </a:t>
            </a:r>
            <a:r>
              <a:rPr lang="en-US" err="1"/>
              <a:t>tortor</a:t>
            </a:r>
            <a:r>
              <a:rPr lang="en-US"/>
              <a:t>. </a:t>
            </a:r>
            <a:r>
              <a:rPr lang="en-US" err="1"/>
              <a:t>Vivamus</a:t>
            </a:r>
            <a:r>
              <a:rPr lang="en-US"/>
              <a:t> </a:t>
            </a:r>
            <a:r>
              <a:rPr lang="en-US" err="1"/>
              <a:t>tincidunt</a:t>
            </a:r>
            <a:r>
              <a:rPr lang="en-US"/>
              <a:t> </a:t>
            </a:r>
            <a:r>
              <a:rPr lang="en-US" err="1"/>
              <a:t>lacinia</a:t>
            </a:r>
            <a:r>
              <a:rPr lang="en-US"/>
              <a:t> </a:t>
            </a:r>
            <a:r>
              <a:rPr lang="en-US" err="1"/>
              <a:t>tempor</a:t>
            </a:r>
            <a:r>
              <a:rPr lang="en-US"/>
              <a:t>.</a:t>
            </a:r>
          </a:p>
          <a:p>
            <a:pPr lvl="0"/>
            <a:r>
              <a:rPr lang="en-US" err="1"/>
              <a:t>Nunc</a:t>
            </a:r>
            <a:r>
              <a:rPr lang="en-US"/>
              <a:t> a </a:t>
            </a:r>
            <a:r>
              <a:rPr lang="en-US" err="1"/>
              <a:t>nisl</a:t>
            </a:r>
            <a:r>
              <a:rPr lang="en-US"/>
              <a:t> vitae </a:t>
            </a:r>
            <a:r>
              <a:rPr lang="en-US" err="1"/>
              <a:t>massa</a:t>
            </a:r>
            <a:r>
              <a:rPr lang="en-US"/>
              <a:t> </a:t>
            </a:r>
            <a:r>
              <a:rPr lang="en-US" err="1"/>
              <a:t>volutpat</a:t>
            </a:r>
            <a:r>
              <a:rPr lang="en-US"/>
              <a:t> </a:t>
            </a:r>
            <a:r>
              <a:rPr lang="en-US" err="1"/>
              <a:t>volutpat</a:t>
            </a:r>
            <a:r>
              <a:rPr lang="en-US"/>
              <a:t>. </a:t>
            </a:r>
            <a:r>
              <a:rPr lang="en-US" err="1"/>
              <a:t>Sed</a:t>
            </a:r>
            <a:r>
              <a:rPr lang="en-US"/>
              <a:t> </a:t>
            </a:r>
            <a:r>
              <a:rPr lang="en-US" err="1"/>
              <a:t>bibendum</a:t>
            </a:r>
            <a:r>
              <a:rPr lang="en-US"/>
              <a:t> </a:t>
            </a:r>
            <a:r>
              <a:rPr lang="en-US" err="1"/>
              <a:t>mauris</a:t>
            </a:r>
            <a:r>
              <a:rPr lang="en-US"/>
              <a:t> id </a:t>
            </a:r>
            <a:r>
              <a:rPr lang="en-US" err="1"/>
              <a:t>rutrum</a:t>
            </a:r>
            <a:r>
              <a:rPr lang="en-US"/>
              <a:t> </a:t>
            </a:r>
            <a:r>
              <a:rPr lang="en-US" err="1"/>
              <a:t>feugiat</a:t>
            </a:r>
            <a:r>
              <a:rPr lang="en-US"/>
              <a:t>.</a:t>
            </a:r>
          </a:p>
        </p:txBody>
      </p:sp>
      <p:sp>
        <p:nvSpPr>
          <p:cNvPr id="23" name="Text Placeholder 21"/>
          <p:cNvSpPr>
            <a:spLocks noGrp="1"/>
          </p:cNvSpPr>
          <p:nvPr>
            <p:ph type="body" sz="quarter" idx="14" hasCustomPrompt="1"/>
          </p:nvPr>
        </p:nvSpPr>
        <p:spPr>
          <a:xfrm>
            <a:off x="884242" y="1641015"/>
            <a:ext cx="5030784" cy="380867"/>
          </a:xfrm>
          <a:prstGeom prst="rect">
            <a:avLst/>
          </a:prstGeom>
        </p:spPr>
        <p:txBody>
          <a:bodyPr/>
          <a:lstStyle>
            <a:lvl1pPr marL="0" indent="0">
              <a:buFontTx/>
              <a:buNone/>
              <a:defRPr sz="2000" b="1" i="0" baseline="0">
                <a:solidFill>
                  <a:srgbClr val="511C6C"/>
                </a:solidFill>
                <a:latin typeface="+mn-lt"/>
                <a:ea typeface="Avenir Next Demi Bold" charset="0"/>
                <a:cs typeface="Avenir Next Demi Bold" charset="0"/>
              </a:defRPr>
            </a:lvl1pPr>
            <a:lvl2pPr>
              <a:defRPr b="1" i="0">
                <a:latin typeface="Avenir Next Demi Bold" charset="0"/>
                <a:ea typeface="Avenir Next Demi Bold" charset="0"/>
                <a:cs typeface="Avenir Next Demi Bold" charset="0"/>
              </a:defRPr>
            </a:lvl2pPr>
            <a:lvl3pPr>
              <a:defRPr b="1" i="0">
                <a:latin typeface="Avenir Next Demi Bold" charset="0"/>
                <a:ea typeface="Avenir Next Demi Bold" charset="0"/>
                <a:cs typeface="Avenir Next Demi Bold" charset="0"/>
              </a:defRPr>
            </a:lvl3pPr>
            <a:lvl4pPr>
              <a:defRPr b="1" i="0">
                <a:latin typeface="Avenir Next Demi Bold" charset="0"/>
                <a:ea typeface="Avenir Next Demi Bold" charset="0"/>
                <a:cs typeface="Avenir Next Demi Bold" charset="0"/>
              </a:defRPr>
            </a:lvl4pPr>
            <a:lvl5pPr>
              <a:defRPr b="1" i="0">
                <a:latin typeface="Avenir Next Demi Bold" charset="0"/>
                <a:ea typeface="Avenir Next Demi Bold" charset="0"/>
                <a:cs typeface="Avenir Next Demi Bold" charset="0"/>
              </a:defRPr>
            </a:lvl5pPr>
          </a:lstStyle>
          <a:p>
            <a:pPr lvl="0"/>
            <a:r>
              <a:rPr lang="en-US"/>
              <a:t>Page title (minimal text as bullet points)</a:t>
            </a:r>
          </a:p>
          <a:p>
            <a:pPr lvl="0"/>
            <a:endParaRPr lang="en-US"/>
          </a:p>
        </p:txBody>
      </p:sp>
    </p:spTree>
    <p:extLst>
      <p:ext uri="{BB962C8B-B14F-4D97-AF65-F5344CB8AC3E}">
        <p14:creationId xmlns:p14="http://schemas.microsoft.com/office/powerpoint/2010/main" val="22154168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 y="0"/>
            <a:ext cx="9143657" cy="5143498"/>
          </a:xfrm>
          <a:prstGeom prst="rect">
            <a:avLst/>
          </a:prstGeom>
        </p:spPr>
      </p:pic>
      <p:cxnSp>
        <p:nvCxnSpPr>
          <p:cNvPr id="11" name="Straight Connector 10"/>
          <p:cNvCxnSpPr/>
          <p:nvPr/>
        </p:nvCxnSpPr>
        <p:spPr>
          <a:xfrm>
            <a:off x="674704" y="2823957"/>
            <a:ext cx="77058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Picture Placeholder 7"/>
          <p:cNvSpPr>
            <a:spLocks noGrp="1"/>
          </p:cNvSpPr>
          <p:nvPr>
            <p:ph type="pic" sz="quarter" idx="10"/>
          </p:nvPr>
        </p:nvSpPr>
        <p:spPr>
          <a:xfrm>
            <a:off x="7439936" y="3434491"/>
            <a:ext cx="1258371" cy="657228"/>
          </a:xfrm>
          <a:prstGeom prst="rect">
            <a:avLst/>
          </a:prstGeom>
        </p:spPr>
        <p:txBody>
          <a:bodyPr/>
          <a:lstStyle/>
          <a:p>
            <a:r>
              <a:rPr lang="en-US"/>
              <a:t>Click icon to add picture</a:t>
            </a:r>
          </a:p>
        </p:txBody>
      </p:sp>
      <p:sp>
        <p:nvSpPr>
          <p:cNvPr id="13" name="Picture Placeholder 7"/>
          <p:cNvSpPr>
            <a:spLocks noGrp="1"/>
          </p:cNvSpPr>
          <p:nvPr>
            <p:ph type="pic" sz="quarter" idx="11"/>
          </p:nvPr>
        </p:nvSpPr>
        <p:spPr>
          <a:xfrm>
            <a:off x="7430423" y="4195977"/>
            <a:ext cx="1258371" cy="657228"/>
          </a:xfrm>
          <a:prstGeom prst="rect">
            <a:avLst/>
          </a:prstGeom>
        </p:spPr>
        <p:txBody>
          <a:bodyPr/>
          <a:lstStyle/>
          <a:p>
            <a:r>
              <a:rPr lang="en-US"/>
              <a:t>Click icon to add picture</a:t>
            </a:r>
          </a:p>
        </p:txBody>
      </p:sp>
      <p:sp>
        <p:nvSpPr>
          <p:cNvPr id="14" name="Text Placeholder 21"/>
          <p:cNvSpPr>
            <a:spLocks noGrp="1"/>
          </p:cNvSpPr>
          <p:nvPr>
            <p:ph type="body" sz="quarter" idx="13" hasCustomPrompt="1"/>
          </p:nvPr>
        </p:nvSpPr>
        <p:spPr>
          <a:xfrm>
            <a:off x="884242" y="2339310"/>
            <a:ext cx="6110339" cy="2462958"/>
          </a:xfrm>
          <a:prstGeom prst="rect">
            <a:avLst/>
          </a:prstGeom>
        </p:spPr>
        <p:txBody>
          <a:bodyPr/>
          <a:lstStyle>
            <a:lvl1pPr marL="171446" marR="0" indent="-171446" algn="l" defTabSz="685783" rtl="0" eaLnBrk="1" fontAlgn="auto" latinLnBrk="0" hangingPunct="1">
              <a:lnSpc>
                <a:spcPct val="100000"/>
              </a:lnSpc>
              <a:spcBef>
                <a:spcPts val="0"/>
              </a:spcBef>
              <a:spcAft>
                <a:spcPts val="1200"/>
              </a:spcAft>
              <a:buClr>
                <a:srgbClr val="511C6C"/>
              </a:buClr>
              <a:buSzPct val="120000"/>
              <a:buFont typeface="Arial" charset="0"/>
              <a:buChar char="•"/>
              <a:tabLst/>
              <a:defRPr sz="2000" b="0" i="0" baseline="0">
                <a:latin typeface="+mn-lt"/>
                <a:ea typeface="Avenir Next" charset="0"/>
                <a:cs typeface="Avenir Next" charset="0"/>
              </a:defRPr>
            </a:lvl1pPr>
            <a:lvl2pPr>
              <a:defRPr b="1" i="0">
                <a:latin typeface="Avenir Next Demi Bold" charset="0"/>
                <a:ea typeface="Avenir Next Demi Bold" charset="0"/>
                <a:cs typeface="Avenir Next Demi Bold" charset="0"/>
              </a:defRPr>
            </a:lvl2pPr>
            <a:lvl3pPr>
              <a:defRPr b="1" i="0">
                <a:latin typeface="Avenir Next Demi Bold" charset="0"/>
                <a:ea typeface="Avenir Next Demi Bold" charset="0"/>
                <a:cs typeface="Avenir Next Demi Bold" charset="0"/>
              </a:defRPr>
            </a:lvl3pPr>
            <a:lvl4pPr>
              <a:defRPr b="1" i="0">
                <a:latin typeface="Avenir Next Demi Bold" charset="0"/>
                <a:ea typeface="Avenir Next Demi Bold" charset="0"/>
                <a:cs typeface="Avenir Next Demi Bold" charset="0"/>
              </a:defRPr>
            </a:lvl4pPr>
            <a:lvl5pPr>
              <a:defRPr b="1" i="0">
                <a:latin typeface="Avenir Next Demi Bold" charset="0"/>
                <a:ea typeface="Avenir Next Demi Bold" charset="0"/>
                <a:cs typeface="Avenir Next Demi Bold" charset="0"/>
              </a:defRPr>
            </a:lvl5pPr>
          </a:lstStyle>
          <a:p>
            <a:pPr lvl="0"/>
            <a:r>
              <a:rPr lang="en-US"/>
              <a:t>Important parts of the bullet can be highlighted in a bold weight for added impact.</a:t>
            </a:r>
          </a:p>
          <a:p>
            <a:pPr lvl="0"/>
            <a:r>
              <a:rPr lang="en-US"/>
              <a:t>Maecenas vitae quam et </a:t>
            </a:r>
            <a:r>
              <a:rPr lang="en-US" err="1"/>
              <a:t>leo</a:t>
            </a:r>
            <a:r>
              <a:rPr lang="en-US"/>
              <a:t> </a:t>
            </a:r>
            <a:r>
              <a:rPr lang="en-US" err="1"/>
              <a:t>vulputate</a:t>
            </a:r>
            <a:r>
              <a:rPr lang="en-US"/>
              <a:t> </a:t>
            </a:r>
            <a:r>
              <a:rPr lang="en-US" err="1"/>
              <a:t>maximus</a:t>
            </a:r>
            <a:r>
              <a:rPr lang="en-US"/>
              <a:t> </a:t>
            </a:r>
            <a:r>
              <a:rPr lang="en-US" err="1"/>
              <a:t>quis</a:t>
            </a:r>
            <a:r>
              <a:rPr lang="en-US"/>
              <a:t> a </a:t>
            </a:r>
            <a:r>
              <a:rPr lang="en-US" err="1"/>
              <a:t>tortor</a:t>
            </a:r>
            <a:r>
              <a:rPr lang="en-US"/>
              <a:t>. </a:t>
            </a:r>
            <a:r>
              <a:rPr lang="en-US" err="1"/>
              <a:t>Vivamus</a:t>
            </a:r>
            <a:r>
              <a:rPr lang="en-US"/>
              <a:t> </a:t>
            </a:r>
            <a:r>
              <a:rPr lang="en-US" err="1"/>
              <a:t>tincidunt</a:t>
            </a:r>
            <a:r>
              <a:rPr lang="en-US"/>
              <a:t> </a:t>
            </a:r>
            <a:r>
              <a:rPr lang="en-US" err="1"/>
              <a:t>lacinia</a:t>
            </a:r>
            <a:r>
              <a:rPr lang="en-US"/>
              <a:t> </a:t>
            </a:r>
            <a:r>
              <a:rPr lang="en-US" err="1"/>
              <a:t>tempor</a:t>
            </a:r>
            <a:r>
              <a:rPr lang="en-US"/>
              <a:t>.</a:t>
            </a:r>
          </a:p>
          <a:p>
            <a:pPr lvl="0"/>
            <a:r>
              <a:rPr lang="en-US" err="1"/>
              <a:t>Nunc</a:t>
            </a:r>
            <a:r>
              <a:rPr lang="en-US"/>
              <a:t> a </a:t>
            </a:r>
            <a:r>
              <a:rPr lang="en-US" err="1"/>
              <a:t>nisl</a:t>
            </a:r>
            <a:r>
              <a:rPr lang="en-US"/>
              <a:t> vitae </a:t>
            </a:r>
            <a:r>
              <a:rPr lang="en-US" err="1"/>
              <a:t>massa</a:t>
            </a:r>
            <a:r>
              <a:rPr lang="en-US"/>
              <a:t> </a:t>
            </a:r>
            <a:r>
              <a:rPr lang="en-US" err="1"/>
              <a:t>volutpat</a:t>
            </a:r>
            <a:r>
              <a:rPr lang="en-US"/>
              <a:t> </a:t>
            </a:r>
            <a:r>
              <a:rPr lang="en-US" err="1"/>
              <a:t>volutpat</a:t>
            </a:r>
            <a:r>
              <a:rPr lang="en-US"/>
              <a:t>. </a:t>
            </a:r>
            <a:r>
              <a:rPr lang="en-US" err="1"/>
              <a:t>Sed</a:t>
            </a:r>
            <a:r>
              <a:rPr lang="en-US"/>
              <a:t> </a:t>
            </a:r>
            <a:r>
              <a:rPr lang="en-US" err="1"/>
              <a:t>bibendum</a:t>
            </a:r>
            <a:r>
              <a:rPr lang="en-US"/>
              <a:t> </a:t>
            </a:r>
            <a:r>
              <a:rPr lang="en-US" err="1"/>
              <a:t>mauris</a:t>
            </a:r>
            <a:r>
              <a:rPr lang="en-US"/>
              <a:t> id </a:t>
            </a:r>
            <a:r>
              <a:rPr lang="en-US" err="1"/>
              <a:t>rutrum</a:t>
            </a:r>
            <a:r>
              <a:rPr lang="en-US"/>
              <a:t> </a:t>
            </a:r>
            <a:r>
              <a:rPr lang="en-US" err="1"/>
              <a:t>feugiat</a:t>
            </a:r>
            <a:r>
              <a:rPr lang="en-US"/>
              <a:t>.</a:t>
            </a:r>
          </a:p>
        </p:txBody>
      </p:sp>
      <p:sp>
        <p:nvSpPr>
          <p:cNvPr id="15" name="Text Placeholder 21"/>
          <p:cNvSpPr>
            <a:spLocks noGrp="1"/>
          </p:cNvSpPr>
          <p:nvPr>
            <p:ph type="body" sz="quarter" idx="14" hasCustomPrompt="1"/>
          </p:nvPr>
        </p:nvSpPr>
        <p:spPr>
          <a:xfrm>
            <a:off x="884242" y="1655967"/>
            <a:ext cx="5373684" cy="380867"/>
          </a:xfrm>
          <a:prstGeom prst="rect">
            <a:avLst/>
          </a:prstGeom>
        </p:spPr>
        <p:txBody>
          <a:bodyPr/>
          <a:lstStyle>
            <a:lvl1pPr marL="0" indent="0">
              <a:buFontTx/>
              <a:buNone/>
              <a:defRPr sz="2000" b="1" i="0" baseline="0">
                <a:solidFill>
                  <a:srgbClr val="511C6C"/>
                </a:solidFill>
                <a:latin typeface="+mn-lt"/>
                <a:ea typeface="Avenir Next Demi Bold" charset="0"/>
                <a:cs typeface="Avenir Next Demi Bold" charset="0"/>
              </a:defRPr>
            </a:lvl1pPr>
            <a:lvl2pPr>
              <a:defRPr b="1" i="0">
                <a:latin typeface="Avenir Next Demi Bold" charset="0"/>
                <a:ea typeface="Avenir Next Demi Bold" charset="0"/>
                <a:cs typeface="Avenir Next Demi Bold" charset="0"/>
              </a:defRPr>
            </a:lvl2pPr>
            <a:lvl3pPr>
              <a:defRPr b="1" i="0">
                <a:latin typeface="Avenir Next Demi Bold" charset="0"/>
                <a:ea typeface="Avenir Next Demi Bold" charset="0"/>
                <a:cs typeface="Avenir Next Demi Bold" charset="0"/>
              </a:defRPr>
            </a:lvl3pPr>
            <a:lvl4pPr>
              <a:defRPr b="1" i="0">
                <a:latin typeface="Avenir Next Demi Bold" charset="0"/>
                <a:ea typeface="Avenir Next Demi Bold" charset="0"/>
                <a:cs typeface="Avenir Next Demi Bold" charset="0"/>
              </a:defRPr>
            </a:lvl4pPr>
            <a:lvl5pPr>
              <a:defRPr b="1" i="0">
                <a:latin typeface="Avenir Next Demi Bold" charset="0"/>
                <a:ea typeface="Avenir Next Demi Bold" charset="0"/>
                <a:cs typeface="Avenir Next Demi Bold" charset="0"/>
              </a:defRPr>
            </a:lvl5pPr>
          </a:lstStyle>
          <a:p>
            <a:pPr lvl="0"/>
            <a:r>
              <a:rPr lang="en-US"/>
              <a:t>Page title (minimal text as bullet points)</a:t>
            </a:r>
          </a:p>
          <a:p>
            <a:pPr lvl="0"/>
            <a:endParaRPr lang="en-US"/>
          </a:p>
        </p:txBody>
      </p:sp>
    </p:spTree>
    <p:extLst>
      <p:ext uri="{BB962C8B-B14F-4D97-AF65-F5344CB8AC3E}">
        <p14:creationId xmlns:p14="http://schemas.microsoft.com/office/powerpoint/2010/main" val="22254396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BAF00-A79E-4BD2-B828-A7A351C95854}"/>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D5714D7D-5116-4913-BE94-047D4E9CB7D4}"/>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78B5DFE-4290-4960-BF5E-373C03E3DB5C}"/>
              </a:ext>
            </a:extLst>
          </p:cNvPr>
          <p:cNvSpPr>
            <a:spLocks noGrp="1"/>
          </p:cNvSpPr>
          <p:nvPr>
            <p:ph type="dt" sz="half" idx="10"/>
          </p:nvPr>
        </p:nvSpPr>
        <p:spPr/>
        <p:txBody>
          <a:bodyPr/>
          <a:lstStyle/>
          <a:p>
            <a:fld id="{63937D59-5EDB-4C39-B697-625748F703B6}" type="datetimeFigureOut">
              <a:rPr lang="en-US" smtClean="0"/>
              <a:t>3/19/2022</a:t>
            </a:fld>
            <a:endParaRPr lang="en-US"/>
          </a:p>
        </p:txBody>
      </p:sp>
      <p:sp>
        <p:nvSpPr>
          <p:cNvPr id="5" name="Footer Placeholder 4">
            <a:extLst>
              <a:ext uri="{FF2B5EF4-FFF2-40B4-BE49-F238E27FC236}">
                <a16:creationId xmlns:a16="http://schemas.microsoft.com/office/drawing/2014/main" id="{AB2DFA2E-C319-4ECB-8690-CDD2C3457A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0E0E28-D653-4EFF-A1EC-5B3B45B0D0AE}"/>
              </a:ext>
            </a:extLst>
          </p:cNvPr>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15783628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8371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884466"/>
          </a:xfrm>
          <a:prstGeom prst="rect">
            <a:avLst/>
          </a:prstGeom>
        </p:spPr>
        <p:txBody>
          <a:bodyPr anchor="ctr"/>
          <a:lstStyle>
            <a:lvl1pPr algn="l">
              <a:defRPr>
                <a:solidFill>
                  <a:schemeClr val="tx1">
                    <a:lumMod val="75000"/>
                    <a:lumOff val="25000"/>
                  </a:schemeClr>
                </a:solidFill>
                <a:latin typeface="Arial" pitchFamily="34" charset="0"/>
                <a:cs typeface="Arial" pitchFamily="34" charset="0"/>
              </a:defRPr>
            </a:lvl1pPr>
          </a:lstStyle>
          <a:p>
            <a:r>
              <a:rPr lang="en-US" altLang="ko-KR" dirty="0"/>
              <a:t> Free PPT _ Click to add title</a:t>
            </a:r>
            <a:endParaRPr lang="ko-KR" altLang="en-US" dirty="0"/>
          </a:p>
        </p:txBody>
      </p:sp>
      <p:sp>
        <p:nvSpPr>
          <p:cNvPr id="4" name="Content Placeholder 2"/>
          <p:cNvSpPr>
            <a:spLocks noGrp="1"/>
          </p:cNvSpPr>
          <p:nvPr>
            <p:ph idx="1"/>
          </p:nvPr>
        </p:nvSpPr>
        <p:spPr>
          <a:xfrm>
            <a:off x="395536" y="1131590"/>
            <a:ext cx="8496944" cy="460648"/>
          </a:xfrm>
          <a:prstGeom prst="rect">
            <a:avLst/>
          </a:prstGeom>
        </p:spPr>
        <p:txBody>
          <a:bodyPr anchor="ctr"/>
          <a:lstStyle>
            <a:lvl1pPr marL="0" indent="0">
              <a:buNone/>
              <a:defRPr sz="2000">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nchor="t"/>
          <a:lstStyle>
            <a:lvl1pPr marL="0" indent="0">
              <a:buNone/>
              <a:defRPr sz="1400">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17098529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
            <a:ext cx="9144000" cy="4033361"/>
          </a:xfrm>
          <a:prstGeom prst="rect">
            <a:avLst/>
          </a:prstGeom>
        </p:spPr>
      </p:pic>
      <p:sp>
        <p:nvSpPr>
          <p:cNvPr id="49155" name="Rectangle 3"/>
          <p:cNvSpPr>
            <a:spLocks noGrp="1" noChangeArrowheads="1"/>
          </p:cNvSpPr>
          <p:nvPr>
            <p:ph type="ctrTitle"/>
          </p:nvPr>
        </p:nvSpPr>
        <p:spPr>
          <a:xfrm>
            <a:off x="107505" y="3489852"/>
            <a:ext cx="7056784" cy="756084"/>
          </a:xfrm>
        </p:spPr>
        <p:txBody>
          <a:bodyPr/>
          <a:lstStyle>
            <a:lvl1pPr>
              <a:defRPr sz="3000"/>
            </a:lvl1pPr>
          </a:lstStyle>
          <a:p>
            <a:pPr lvl="0"/>
            <a:r>
              <a:rPr lang="en-US" altLang="en-US" noProof="0"/>
              <a:t>Click to edit Master title style</a:t>
            </a:r>
            <a:endParaRPr lang="en-GB" altLang="en-US" noProof="0" dirty="0"/>
          </a:p>
        </p:txBody>
      </p:sp>
      <p:sp>
        <p:nvSpPr>
          <p:cNvPr id="49156" name="Rectangle 4"/>
          <p:cNvSpPr>
            <a:spLocks noGrp="1" noChangeArrowheads="1"/>
          </p:cNvSpPr>
          <p:nvPr>
            <p:ph type="subTitle" idx="1"/>
          </p:nvPr>
        </p:nvSpPr>
        <p:spPr>
          <a:xfrm>
            <a:off x="251520" y="4353948"/>
            <a:ext cx="6400800" cy="702078"/>
          </a:xfrm>
        </p:spPr>
        <p:txBody>
          <a:bodyPr/>
          <a:lstStyle>
            <a:lvl1pPr marL="0" indent="0" algn="l">
              <a:buFontTx/>
              <a:buNone/>
              <a:defRPr/>
            </a:lvl1pPr>
          </a:lstStyle>
          <a:p>
            <a:pPr lvl="0"/>
            <a:r>
              <a:rPr lang="en-US" altLang="en-US" noProof="0"/>
              <a:t>Click to edit Master subtitle style</a:t>
            </a:r>
            <a:endParaRPr lang="en-GB" altLang="en-US" noProof="0" dirty="0"/>
          </a:p>
        </p:txBody>
      </p:sp>
    </p:spTree>
    <p:extLst>
      <p:ext uri="{BB962C8B-B14F-4D97-AF65-F5344CB8AC3E}">
        <p14:creationId xmlns:p14="http://schemas.microsoft.com/office/powerpoint/2010/main" val="9690543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49155" name="Rectangle 3"/>
          <p:cNvSpPr>
            <a:spLocks noGrp="1" noChangeArrowheads="1"/>
          </p:cNvSpPr>
          <p:nvPr>
            <p:ph type="ctrTitle"/>
          </p:nvPr>
        </p:nvSpPr>
        <p:spPr>
          <a:xfrm>
            <a:off x="395537" y="2409732"/>
            <a:ext cx="7056784" cy="972108"/>
          </a:xfrm>
        </p:spPr>
        <p:txBody>
          <a:bodyPr/>
          <a:lstStyle>
            <a:lvl1pPr>
              <a:defRPr sz="3000"/>
            </a:lvl1pPr>
          </a:lstStyle>
          <a:p>
            <a:pPr lvl="0"/>
            <a:r>
              <a:rPr lang="en-US" altLang="en-US" noProof="0"/>
              <a:t>Click to edit Master title style</a:t>
            </a:r>
            <a:endParaRPr lang="en-GB" altLang="en-US" noProof="0" dirty="0"/>
          </a:p>
        </p:txBody>
      </p:sp>
      <p:sp>
        <p:nvSpPr>
          <p:cNvPr id="49156" name="Rectangle 4"/>
          <p:cNvSpPr>
            <a:spLocks noGrp="1" noChangeArrowheads="1"/>
          </p:cNvSpPr>
          <p:nvPr>
            <p:ph type="subTitle" idx="1"/>
          </p:nvPr>
        </p:nvSpPr>
        <p:spPr>
          <a:xfrm>
            <a:off x="403448" y="3628506"/>
            <a:ext cx="6400800" cy="995474"/>
          </a:xfrm>
        </p:spPr>
        <p:txBody>
          <a:bodyPr/>
          <a:lstStyle>
            <a:lvl1pPr marL="0" indent="0" algn="l">
              <a:buFontTx/>
              <a:buNone/>
              <a:defRPr/>
            </a:lvl1pPr>
          </a:lstStyle>
          <a:p>
            <a:pPr lvl="0"/>
            <a:r>
              <a:rPr lang="en-US" altLang="en-US" noProof="0"/>
              <a:t>Click to edit Master subtitle style</a:t>
            </a:r>
            <a:endParaRPr lang="en-GB" altLang="en-US" noProof="0" dirty="0"/>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144000" cy="2192772"/>
          </a:xfrm>
          <a:prstGeom prst="rect">
            <a:avLst/>
          </a:prstGeom>
        </p:spPr>
      </p:pic>
    </p:spTree>
    <p:extLst>
      <p:ext uri="{BB962C8B-B14F-4D97-AF65-F5344CB8AC3E}">
        <p14:creationId xmlns:p14="http://schemas.microsoft.com/office/powerpoint/2010/main" val="33874606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350379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221600"/>
            <a:ext cx="3810000" cy="30861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221600"/>
            <a:ext cx="3810000" cy="30861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833773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7" y="1151335"/>
            <a:ext cx="4041775" cy="47982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7"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219021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4745160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152400" y="4171950"/>
            <a:ext cx="1905000" cy="342900"/>
          </a:xfrm>
          <a:prstGeom prst="rect">
            <a:avLst/>
          </a:prstGeom>
          <a:ln/>
        </p:spPr>
        <p:txBody>
          <a:bodyPr/>
          <a:lstStyle>
            <a:lvl1pPr>
              <a:defRPr/>
            </a:lvl1pPr>
          </a:lstStyle>
          <a:p>
            <a:pPr>
              <a:defRPr/>
            </a:pPr>
            <a:endParaRPr lang="en-GB" dirty="0"/>
          </a:p>
        </p:txBody>
      </p:sp>
      <p:sp>
        <p:nvSpPr>
          <p:cNvPr id="3" name="Rectangle 5"/>
          <p:cNvSpPr>
            <a:spLocks noGrp="1" noChangeArrowheads="1"/>
          </p:cNvSpPr>
          <p:nvPr>
            <p:ph type="ftr" sz="quarter" idx="11"/>
          </p:nvPr>
        </p:nvSpPr>
        <p:spPr>
          <a:xfrm>
            <a:off x="3276600" y="4171950"/>
            <a:ext cx="2895600" cy="342900"/>
          </a:xfrm>
          <a:prstGeom prst="rect">
            <a:avLst/>
          </a:prstGeom>
          <a:ln/>
        </p:spPr>
        <p:txBody>
          <a:bodyPr/>
          <a:lstStyle>
            <a:lvl1pPr>
              <a:defRPr/>
            </a:lvl1pPr>
          </a:lstStyle>
          <a:p>
            <a:pPr>
              <a:defRPr/>
            </a:pPr>
            <a:endParaRPr lang="en-GB" dirty="0"/>
          </a:p>
        </p:txBody>
      </p:sp>
      <p:sp>
        <p:nvSpPr>
          <p:cNvPr id="4" name="Rectangle 6"/>
          <p:cNvSpPr>
            <a:spLocks noGrp="1" noChangeArrowheads="1"/>
          </p:cNvSpPr>
          <p:nvPr>
            <p:ph type="sldNum" sz="quarter" idx="12"/>
          </p:nvPr>
        </p:nvSpPr>
        <p:spPr>
          <a:xfrm>
            <a:off x="7010400" y="4171950"/>
            <a:ext cx="1905000" cy="342900"/>
          </a:xfrm>
          <a:prstGeom prst="rect">
            <a:avLst/>
          </a:prstGeom>
          <a:ln/>
        </p:spPr>
        <p:txBody>
          <a:bodyPr/>
          <a:lstStyle>
            <a:lvl1pPr>
              <a:defRPr/>
            </a:lvl1pPr>
          </a:lstStyle>
          <a:p>
            <a:pPr>
              <a:defRPr/>
            </a:pPr>
            <a:fld id="{D25396A4-F16F-4531-B924-8C24EE8639C0}" type="slidenum">
              <a:rPr lang="en-GB" smtClean="0"/>
              <a:pPr>
                <a:defRPr/>
              </a:pPr>
              <a:t>‹#›</a:t>
            </a:fld>
            <a:endParaRPr lang="en-GB" dirty="0"/>
          </a:p>
        </p:txBody>
      </p:sp>
    </p:spTree>
    <p:extLst>
      <p:ext uri="{BB962C8B-B14F-4D97-AF65-F5344CB8AC3E}">
        <p14:creationId xmlns:p14="http://schemas.microsoft.com/office/powerpoint/2010/main" val="28454800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3575050" y="204789"/>
            <a:ext cx="5111750" cy="431117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2" y="1076327"/>
            <a:ext cx="3008313" cy="3439641"/>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Tree>
    <p:extLst>
      <p:ext uri="{BB962C8B-B14F-4D97-AF65-F5344CB8AC3E}">
        <p14:creationId xmlns:p14="http://schemas.microsoft.com/office/powerpoint/2010/main" val="19822411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487267"/>
            <a:ext cx="5486400" cy="425054"/>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1792288" y="346397"/>
            <a:ext cx="5486400" cy="30861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lvl="0"/>
            <a:r>
              <a:rPr lang="en-US" noProof="0"/>
              <a:t>Click icon to add picture</a:t>
            </a:r>
            <a:endParaRPr lang="en-GB" noProof="0" dirty="0"/>
          </a:p>
        </p:txBody>
      </p:sp>
      <p:sp>
        <p:nvSpPr>
          <p:cNvPr id="4" name="Text Placeholder 3"/>
          <p:cNvSpPr>
            <a:spLocks noGrp="1"/>
          </p:cNvSpPr>
          <p:nvPr>
            <p:ph type="body" sz="half" idx="2"/>
          </p:nvPr>
        </p:nvSpPr>
        <p:spPr>
          <a:xfrm>
            <a:off x="1792288" y="3912320"/>
            <a:ext cx="5486400" cy="60364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Tree>
    <p:extLst>
      <p:ext uri="{BB962C8B-B14F-4D97-AF65-F5344CB8AC3E}">
        <p14:creationId xmlns:p14="http://schemas.microsoft.com/office/powerpoint/2010/main" val="3446619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454100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248580"/>
            <a:ext cx="1943100" cy="394335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248580"/>
            <a:ext cx="5676900" cy="39433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198765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6" name="Rectangle 5"/>
          <p:cNvSpPr/>
          <p:nvPr/>
        </p:nvSpPr>
        <p:spPr>
          <a:xfrm>
            <a:off x="0" y="1"/>
            <a:ext cx="9144000" cy="5143499"/>
          </a:xfrm>
          <a:prstGeom prst="rect">
            <a:avLst/>
          </a:prstGeom>
          <a:solidFill>
            <a:srgbClr val="511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itle 1"/>
          <p:cNvSpPr>
            <a:spLocks noGrp="1"/>
          </p:cNvSpPr>
          <p:nvPr>
            <p:ph type="ctrTitle" hasCustomPrompt="1"/>
          </p:nvPr>
        </p:nvSpPr>
        <p:spPr>
          <a:xfrm>
            <a:off x="603503" y="716074"/>
            <a:ext cx="6992433" cy="1122966"/>
          </a:xfrm>
          <a:prstGeom prst="rect">
            <a:avLst/>
          </a:prstGeom>
        </p:spPr>
        <p:txBody>
          <a:bodyPr anchor="t" anchorCtr="0">
            <a:noAutofit/>
          </a:bodyPr>
          <a:lstStyle>
            <a:lvl1pPr algn="l">
              <a:lnSpc>
                <a:spcPct val="80000"/>
              </a:lnSpc>
              <a:defRPr sz="5400" b="1" i="0" baseline="0">
                <a:solidFill>
                  <a:schemeClr val="bg1"/>
                </a:solidFill>
                <a:latin typeface="+mn-lt"/>
                <a:ea typeface="Avenir Next" charset="0"/>
                <a:cs typeface="Avenir Next" charset="0"/>
              </a:defRPr>
            </a:lvl1pPr>
          </a:lstStyle>
          <a:p>
            <a:r>
              <a:rPr lang="en-US"/>
              <a:t>TITLE GOES HERE IN CAPS</a:t>
            </a:r>
          </a:p>
        </p:txBody>
      </p:sp>
      <p:sp>
        <p:nvSpPr>
          <p:cNvPr id="8" name="Subtitle 2"/>
          <p:cNvSpPr>
            <a:spLocks noGrp="1"/>
          </p:cNvSpPr>
          <p:nvPr>
            <p:ph type="subTitle" idx="1" hasCustomPrompt="1"/>
          </p:nvPr>
        </p:nvSpPr>
        <p:spPr>
          <a:xfrm>
            <a:off x="603504" y="2315925"/>
            <a:ext cx="6858000" cy="334280"/>
          </a:xfrm>
          <a:prstGeom prst="rect">
            <a:avLst/>
          </a:prstGeom>
        </p:spPr>
        <p:txBody>
          <a:bodyPr>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2400" b="0" i="0" baseline="0">
                <a:solidFill>
                  <a:schemeClr val="bg1"/>
                </a:solidFill>
                <a:latin typeface="+mn-lt"/>
                <a:ea typeface="Avenir Next Medium" charset="0"/>
                <a:cs typeface="Avenir Next Medium"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Sub title goes here</a:t>
            </a:r>
          </a:p>
        </p:txBody>
      </p:sp>
      <p:cxnSp>
        <p:nvCxnSpPr>
          <p:cNvPr id="11" name="Straight Connector 10"/>
          <p:cNvCxnSpPr/>
          <p:nvPr/>
        </p:nvCxnSpPr>
        <p:spPr>
          <a:xfrm>
            <a:off x="674704" y="2823957"/>
            <a:ext cx="77058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 Placeholder 15"/>
          <p:cNvSpPr>
            <a:spLocks noGrp="1"/>
          </p:cNvSpPr>
          <p:nvPr>
            <p:ph type="body" sz="quarter" idx="12" hasCustomPrompt="1"/>
          </p:nvPr>
        </p:nvSpPr>
        <p:spPr>
          <a:xfrm>
            <a:off x="603251" y="3147349"/>
            <a:ext cx="6142455" cy="338137"/>
          </a:xfrm>
          <a:prstGeom prst="rect">
            <a:avLst/>
          </a:prstGeom>
        </p:spPr>
        <p:txBody>
          <a:bodyPr/>
          <a:lstStyle>
            <a:lvl1pPr marL="0" indent="0">
              <a:buFontTx/>
              <a:buNone/>
              <a:defRPr sz="1500" b="0" i="0">
                <a:solidFill>
                  <a:schemeClr val="bg1"/>
                </a:solidFill>
                <a:latin typeface="+mn-lt"/>
                <a:ea typeface="Avenir Next" charset="0"/>
                <a:cs typeface="Avenir Next" charset="0"/>
              </a:defRPr>
            </a:lvl1pPr>
          </a:lstStyle>
          <a:p>
            <a:pPr lvl="0"/>
            <a:r>
              <a:rPr lang="en-US"/>
              <a:t>Date / location / additional info</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218" y="3808875"/>
            <a:ext cx="9372506" cy="1449750"/>
          </a:xfrm>
          <a:prstGeom prst="rect">
            <a:avLst/>
          </a:prstGeom>
        </p:spPr>
      </p:pic>
    </p:spTree>
    <p:extLst>
      <p:ext uri="{BB962C8B-B14F-4D97-AF65-F5344CB8AC3E}">
        <p14:creationId xmlns:p14="http://schemas.microsoft.com/office/powerpoint/2010/main" val="32350277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a:t>Click to edit Master title style</a:t>
            </a:r>
            <a:endParaRPr lang="en-GB"/>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342892" indent="0" algn="ctr">
              <a:buNone/>
              <a:defRPr/>
            </a:lvl2pPr>
            <a:lvl3pPr marL="685783" indent="0" algn="ctr">
              <a:buNone/>
              <a:defRPr/>
            </a:lvl3pPr>
            <a:lvl4pPr marL="1028675" indent="0" algn="ctr">
              <a:buNone/>
              <a:defRPr/>
            </a:lvl4pPr>
            <a:lvl5pPr marL="1371566" indent="0" algn="ctr">
              <a:buNone/>
              <a:defRPr/>
            </a:lvl5pPr>
            <a:lvl6pPr marL="1714457" indent="0" algn="ctr">
              <a:buNone/>
              <a:defRPr/>
            </a:lvl6pPr>
            <a:lvl7pPr marL="2057348" indent="0" algn="ctr">
              <a:buNone/>
              <a:defRPr/>
            </a:lvl7pPr>
            <a:lvl8pPr marL="2400240" indent="0" algn="ctr">
              <a:buNone/>
              <a:defRPr/>
            </a:lvl8pPr>
            <a:lvl9pPr marL="2743132" indent="0" algn="ctr">
              <a:buNone/>
              <a:defRPr/>
            </a:lvl9pPr>
          </a:lstStyle>
          <a:p>
            <a:r>
              <a:rPr lang="en-US"/>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54CCC036-372E-4B42-9E40-9CED9BDA5601}" type="slidenum">
              <a:rPr lang="en-GB"/>
              <a:pPr>
                <a:defRPr/>
              </a:pPr>
              <a:t>‹#›</a:t>
            </a:fld>
            <a:endParaRPr lang="en-GB" dirty="0"/>
          </a:p>
        </p:txBody>
      </p:sp>
    </p:spTree>
    <p:extLst>
      <p:ext uri="{BB962C8B-B14F-4D97-AF65-F5344CB8AC3E}">
        <p14:creationId xmlns:p14="http://schemas.microsoft.com/office/powerpoint/2010/main" val="14003758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C8263378-92E6-4AD2-899B-39F16A8AE27C}" type="slidenum">
              <a:rPr lang="en-GB"/>
              <a:pPr>
                <a:defRPr/>
              </a:pPr>
              <a:t>‹#›</a:t>
            </a:fld>
            <a:endParaRPr lang="en-GB" dirty="0"/>
          </a:p>
        </p:txBody>
      </p:sp>
    </p:spTree>
    <p:extLst>
      <p:ext uri="{BB962C8B-B14F-4D97-AF65-F5344CB8AC3E}">
        <p14:creationId xmlns:p14="http://schemas.microsoft.com/office/powerpoint/2010/main" val="31877181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lvl1pPr>
            <a:lvl2pPr marL="342892" indent="0">
              <a:buNone/>
              <a:defRPr sz="1350"/>
            </a:lvl2pPr>
            <a:lvl3pPr marL="685783" indent="0">
              <a:buNone/>
              <a:defRPr sz="1200"/>
            </a:lvl3pPr>
            <a:lvl4pPr marL="1028675" indent="0">
              <a:buNone/>
              <a:defRPr sz="1050"/>
            </a:lvl4pPr>
            <a:lvl5pPr marL="1371566" indent="0">
              <a:buNone/>
              <a:defRPr sz="1050"/>
            </a:lvl5pPr>
            <a:lvl6pPr marL="1714457" indent="0">
              <a:buNone/>
              <a:defRPr sz="1050"/>
            </a:lvl6pPr>
            <a:lvl7pPr marL="2057348" indent="0">
              <a:buNone/>
              <a:defRPr sz="1050"/>
            </a:lvl7pPr>
            <a:lvl8pPr marL="2400240" indent="0">
              <a:buNone/>
              <a:defRPr sz="1050"/>
            </a:lvl8pPr>
            <a:lvl9pPr marL="2743132"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E19B19B6-21D2-45DF-90EE-3A6735303FC0}" type="slidenum">
              <a:rPr lang="en-GB"/>
              <a:pPr>
                <a:defRPr/>
              </a:pPr>
              <a:t>‹#›</a:t>
            </a:fld>
            <a:endParaRPr lang="en-GB" dirty="0"/>
          </a:p>
        </p:txBody>
      </p:sp>
    </p:spTree>
    <p:extLst>
      <p:ext uri="{BB962C8B-B14F-4D97-AF65-F5344CB8AC3E}">
        <p14:creationId xmlns:p14="http://schemas.microsoft.com/office/powerpoint/2010/main" val="23001777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7" name="Rectangle 6"/>
          <p:cNvSpPr>
            <a:spLocks noGrp="1" noChangeArrowheads="1"/>
          </p:cNvSpPr>
          <p:nvPr>
            <p:ph type="sldNum" sz="quarter" idx="12"/>
          </p:nvPr>
        </p:nvSpPr>
        <p:spPr>
          <a:ln/>
        </p:spPr>
        <p:txBody>
          <a:bodyPr/>
          <a:lstStyle>
            <a:lvl1pPr>
              <a:defRPr/>
            </a:lvl1pPr>
          </a:lstStyle>
          <a:p>
            <a:pPr>
              <a:defRPr/>
            </a:pPr>
            <a:fld id="{456F5FB2-D91A-49EE-B833-D86CCF93D574}" type="slidenum">
              <a:rPr lang="en-GB"/>
              <a:pPr>
                <a:defRPr/>
              </a:pPr>
              <a:t>‹#›</a:t>
            </a:fld>
            <a:endParaRPr lang="en-GB" dirty="0"/>
          </a:p>
        </p:txBody>
      </p:sp>
    </p:spTree>
    <p:extLst>
      <p:ext uri="{BB962C8B-B14F-4D97-AF65-F5344CB8AC3E}">
        <p14:creationId xmlns:p14="http://schemas.microsoft.com/office/powerpoint/2010/main" val="18596972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7" y="1151335"/>
            <a:ext cx="4041775" cy="47982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7"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9" name="Rectangle 6"/>
          <p:cNvSpPr>
            <a:spLocks noGrp="1" noChangeArrowheads="1"/>
          </p:cNvSpPr>
          <p:nvPr>
            <p:ph type="sldNum" sz="quarter" idx="12"/>
          </p:nvPr>
        </p:nvSpPr>
        <p:spPr>
          <a:ln/>
        </p:spPr>
        <p:txBody>
          <a:bodyPr/>
          <a:lstStyle>
            <a:lvl1pPr>
              <a:defRPr/>
            </a:lvl1pPr>
          </a:lstStyle>
          <a:p>
            <a:pPr>
              <a:defRPr/>
            </a:pPr>
            <a:fld id="{231D7EDF-E3EB-4D34-8482-D89B1D0C8D26}" type="slidenum">
              <a:rPr lang="en-GB"/>
              <a:pPr>
                <a:defRPr/>
              </a:pPr>
              <a:t>‹#›</a:t>
            </a:fld>
            <a:endParaRPr lang="en-GB" dirty="0"/>
          </a:p>
        </p:txBody>
      </p:sp>
    </p:spTree>
    <p:extLst>
      <p:ext uri="{BB962C8B-B14F-4D97-AF65-F5344CB8AC3E}">
        <p14:creationId xmlns:p14="http://schemas.microsoft.com/office/powerpoint/2010/main" val="2973458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5" name="Rectangle 6"/>
          <p:cNvSpPr>
            <a:spLocks noGrp="1" noChangeArrowheads="1"/>
          </p:cNvSpPr>
          <p:nvPr>
            <p:ph type="sldNum" sz="quarter" idx="12"/>
          </p:nvPr>
        </p:nvSpPr>
        <p:spPr>
          <a:ln/>
        </p:spPr>
        <p:txBody>
          <a:bodyPr/>
          <a:lstStyle>
            <a:lvl1pPr>
              <a:defRPr/>
            </a:lvl1pPr>
          </a:lstStyle>
          <a:p>
            <a:pPr>
              <a:defRPr/>
            </a:pPr>
            <a:fld id="{DA6BC6EE-86B8-4259-9CAC-9D7B73E39A22}" type="slidenum">
              <a:rPr lang="en-GB"/>
              <a:pPr>
                <a:defRPr/>
              </a:pPr>
              <a:t>‹#›</a:t>
            </a:fld>
            <a:endParaRPr lang="en-GB" dirty="0"/>
          </a:p>
        </p:txBody>
      </p:sp>
    </p:spTree>
    <p:extLst>
      <p:ext uri="{BB962C8B-B14F-4D97-AF65-F5344CB8AC3E}">
        <p14:creationId xmlns:p14="http://schemas.microsoft.com/office/powerpoint/2010/main" val="16948309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4" name="Rectangle 6"/>
          <p:cNvSpPr>
            <a:spLocks noGrp="1" noChangeArrowheads="1"/>
          </p:cNvSpPr>
          <p:nvPr>
            <p:ph type="sldNum" sz="quarter" idx="12"/>
          </p:nvPr>
        </p:nvSpPr>
        <p:spPr>
          <a:ln/>
        </p:spPr>
        <p:txBody>
          <a:bodyPr/>
          <a:lstStyle>
            <a:lvl1pPr>
              <a:defRPr/>
            </a:lvl1pPr>
          </a:lstStyle>
          <a:p>
            <a:pPr>
              <a:defRPr/>
            </a:pPr>
            <a:fld id="{D25396A4-F16F-4531-B924-8C24EE8639C0}" type="slidenum">
              <a:rPr lang="en-GB"/>
              <a:pPr>
                <a:defRPr/>
              </a:pPr>
              <a:t>‹#›</a:t>
            </a:fld>
            <a:endParaRPr lang="en-GB" dirty="0"/>
          </a:p>
        </p:txBody>
      </p:sp>
    </p:spTree>
    <p:extLst>
      <p:ext uri="{BB962C8B-B14F-4D97-AF65-F5344CB8AC3E}">
        <p14:creationId xmlns:p14="http://schemas.microsoft.com/office/powerpoint/2010/main" val="19244689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3575050" y="204790"/>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2" y="1076327"/>
            <a:ext cx="3008313" cy="351829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7" name="Rectangle 6"/>
          <p:cNvSpPr>
            <a:spLocks noGrp="1" noChangeArrowheads="1"/>
          </p:cNvSpPr>
          <p:nvPr>
            <p:ph type="sldNum" sz="quarter" idx="12"/>
          </p:nvPr>
        </p:nvSpPr>
        <p:spPr>
          <a:ln/>
        </p:spPr>
        <p:txBody>
          <a:bodyPr/>
          <a:lstStyle>
            <a:lvl1pPr>
              <a:defRPr/>
            </a:lvl1pPr>
          </a:lstStyle>
          <a:p>
            <a:pPr>
              <a:defRPr/>
            </a:pPr>
            <a:fld id="{F2EC0FC9-8131-4428-BE00-D84F23B99A74}" type="slidenum">
              <a:rPr lang="en-GB"/>
              <a:pPr>
                <a:defRPr/>
              </a:pPr>
              <a:t>‹#›</a:t>
            </a:fld>
            <a:endParaRPr lang="en-GB" dirty="0"/>
          </a:p>
        </p:txBody>
      </p:sp>
    </p:spTree>
    <p:extLst>
      <p:ext uri="{BB962C8B-B14F-4D97-AF65-F5344CB8AC3E}">
        <p14:creationId xmlns:p14="http://schemas.microsoft.com/office/powerpoint/2010/main" val="24428788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lvl="0"/>
            <a:r>
              <a:rPr lang="en-US" noProof="0"/>
              <a:t>Click icon to add picture</a:t>
            </a:r>
            <a:endParaRPr lang="en-GB" noProof="0" dirty="0"/>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7" name="Rectangle 6"/>
          <p:cNvSpPr>
            <a:spLocks noGrp="1" noChangeArrowheads="1"/>
          </p:cNvSpPr>
          <p:nvPr>
            <p:ph type="sldNum" sz="quarter" idx="12"/>
          </p:nvPr>
        </p:nvSpPr>
        <p:spPr>
          <a:ln/>
        </p:spPr>
        <p:txBody>
          <a:bodyPr/>
          <a:lstStyle>
            <a:lvl1pPr>
              <a:defRPr/>
            </a:lvl1pPr>
          </a:lstStyle>
          <a:p>
            <a:pPr>
              <a:defRPr/>
            </a:pPr>
            <a:fld id="{3CF61A2A-60D7-454C-A819-F072E3C8BB13}" type="slidenum">
              <a:rPr lang="en-GB"/>
              <a:pPr>
                <a:defRPr/>
              </a:pPr>
              <a:t>‹#›</a:t>
            </a:fld>
            <a:endParaRPr lang="en-GB" dirty="0"/>
          </a:p>
        </p:txBody>
      </p:sp>
    </p:spTree>
    <p:extLst>
      <p:ext uri="{BB962C8B-B14F-4D97-AF65-F5344CB8AC3E}">
        <p14:creationId xmlns:p14="http://schemas.microsoft.com/office/powerpoint/2010/main" val="12270833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CFF8F24C-33BA-432E-A0BD-5BDB02351D5B}" type="slidenum">
              <a:rPr lang="en-GB"/>
              <a:pPr>
                <a:defRPr/>
              </a:pPr>
              <a:t>‹#›</a:t>
            </a:fld>
            <a:endParaRPr lang="en-GB" dirty="0"/>
          </a:p>
        </p:txBody>
      </p:sp>
    </p:spTree>
    <p:extLst>
      <p:ext uri="{BB962C8B-B14F-4D97-AF65-F5344CB8AC3E}">
        <p14:creationId xmlns:p14="http://schemas.microsoft.com/office/powerpoint/2010/main" val="3546552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9CF17E72-D589-4F1B-A419-9FF8B00FA79C}" type="slidenum">
              <a:rPr lang="en-GB"/>
              <a:pPr>
                <a:defRPr/>
              </a:pPr>
              <a:t>‹#›</a:t>
            </a:fld>
            <a:endParaRPr lang="en-GB" dirty="0"/>
          </a:p>
        </p:txBody>
      </p:sp>
    </p:spTree>
    <p:extLst>
      <p:ext uri="{BB962C8B-B14F-4D97-AF65-F5344CB8AC3E}">
        <p14:creationId xmlns:p14="http://schemas.microsoft.com/office/powerpoint/2010/main" val="5019985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
            <a:ext cx="9144000" cy="4033361"/>
          </a:xfrm>
          <a:prstGeom prst="rect">
            <a:avLst/>
          </a:prstGeom>
        </p:spPr>
      </p:pic>
      <p:sp>
        <p:nvSpPr>
          <p:cNvPr id="49155" name="Rectangle 3"/>
          <p:cNvSpPr>
            <a:spLocks noGrp="1" noChangeArrowheads="1"/>
          </p:cNvSpPr>
          <p:nvPr>
            <p:ph type="ctrTitle"/>
          </p:nvPr>
        </p:nvSpPr>
        <p:spPr>
          <a:xfrm>
            <a:off x="107505" y="3489852"/>
            <a:ext cx="7056784" cy="756084"/>
          </a:xfrm>
        </p:spPr>
        <p:txBody>
          <a:bodyPr/>
          <a:lstStyle>
            <a:lvl1pPr>
              <a:defRPr sz="3000"/>
            </a:lvl1pPr>
          </a:lstStyle>
          <a:p>
            <a:pPr lvl="0"/>
            <a:r>
              <a:rPr lang="en-US" altLang="en-US" noProof="0"/>
              <a:t>Click to edit Master title style</a:t>
            </a:r>
            <a:endParaRPr lang="en-GB" altLang="en-US" noProof="0" dirty="0"/>
          </a:p>
        </p:txBody>
      </p:sp>
      <p:sp>
        <p:nvSpPr>
          <p:cNvPr id="49156" name="Rectangle 4"/>
          <p:cNvSpPr>
            <a:spLocks noGrp="1" noChangeArrowheads="1"/>
          </p:cNvSpPr>
          <p:nvPr>
            <p:ph type="subTitle" idx="1"/>
          </p:nvPr>
        </p:nvSpPr>
        <p:spPr>
          <a:xfrm>
            <a:off x="251520" y="4353948"/>
            <a:ext cx="6400800" cy="702078"/>
          </a:xfrm>
        </p:spPr>
        <p:txBody>
          <a:bodyPr/>
          <a:lstStyle>
            <a:lvl1pPr marL="0" indent="0" algn="l">
              <a:buFontTx/>
              <a:buNone/>
              <a:defRPr/>
            </a:lvl1pPr>
          </a:lstStyle>
          <a:p>
            <a:pPr lvl="0"/>
            <a:r>
              <a:rPr lang="en-US" altLang="en-US" noProof="0"/>
              <a:t>Click to edit Master subtitle style</a:t>
            </a:r>
            <a:endParaRPr lang="en-GB" altLang="en-US" noProof="0" dirty="0"/>
          </a:p>
        </p:txBody>
      </p:sp>
    </p:spTree>
    <p:extLst>
      <p:ext uri="{BB962C8B-B14F-4D97-AF65-F5344CB8AC3E}">
        <p14:creationId xmlns:p14="http://schemas.microsoft.com/office/powerpoint/2010/main" val="9700620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49155" name="Rectangle 3"/>
          <p:cNvSpPr>
            <a:spLocks noGrp="1" noChangeArrowheads="1"/>
          </p:cNvSpPr>
          <p:nvPr>
            <p:ph type="ctrTitle"/>
          </p:nvPr>
        </p:nvSpPr>
        <p:spPr>
          <a:xfrm>
            <a:off x="395537" y="2409732"/>
            <a:ext cx="7056784" cy="972108"/>
          </a:xfrm>
        </p:spPr>
        <p:txBody>
          <a:bodyPr/>
          <a:lstStyle>
            <a:lvl1pPr>
              <a:defRPr sz="3000"/>
            </a:lvl1pPr>
          </a:lstStyle>
          <a:p>
            <a:pPr lvl="0"/>
            <a:r>
              <a:rPr lang="en-US" altLang="en-US" noProof="0"/>
              <a:t>Click to edit Master title style</a:t>
            </a:r>
            <a:endParaRPr lang="en-GB" altLang="en-US" noProof="0" dirty="0"/>
          </a:p>
        </p:txBody>
      </p:sp>
      <p:sp>
        <p:nvSpPr>
          <p:cNvPr id="49156" name="Rectangle 4"/>
          <p:cNvSpPr>
            <a:spLocks noGrp="1" noChangeArrowheads="1"/>
          </p:cNvSpPr>
          <p:nvPr>
            <p:ph type="subTitle" idx="1"/>
          </p:nvPr>
        </p:nvSpPr>
        <p:spPr>
          <a:xfrm>
            <a:off x="403448" y="3628506"/>
            <a:ext cx="6400800" cy="995474"/>
          </a:xfrm>
        </p:spPr>
        <p:txBody>
          <a:bodyPr/>
          <a:lstStyle>
            <a:lvl1pPr marL="0" indent="0" algn="l">
              <a:buFontTx/>
              <a:buNone/>
              <a:defRPr/>
            </a:lvl1pPr>
          </a:lstStyle>
          <a:p>
            <a:pPr lvl="0"/>
            <a:r>
              <a:rPr lang="en-US" altLang="en-US" noProof="0"/>
              <a:t>Click to edit Master subtitle style</a:t>
            </a:r>
            <a:endParaRPr lang="en-GB" altLang="en-US" noProof="0" dirty="0"/>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144000" cy="2192772"/>
          </a:xfrm>
          <a:prstGeom prst="rect">
            <a:avLst/>
          </a:prstGeom>
        </p:spPr>
      </p:pic>
    </p:spTree>
    <p:extLst>
      <p:ext uri="{BB962C8B-B14F-4D97-AF65-F5344CB8AC3E}">
        <p14:creationId xmlns:p14="http://schemas.microsoft.com/office/powerpoint/2010/main" val="27419314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509576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221600"/>
            <a:ext cx="3810000" cy="30861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221600"/>
            <a:ext cx="3810000" cy="30861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1487687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7" y="1151335"/>
            <a:ext cx="4041775" cy="47982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7"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186888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300608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152400" y="4171950"/>
            <a:ext cx="1905000" cy="342900"/>
          </a:xfrm>
          <a:prstGeom prst="rect">
            <a:avLst/>
          </a:prstGeom>
          <a:ln/>
        </p:spPr>
        <p:txBody>
          <a:bodyPr/>
          <a:lstStyle>
            <a:lvl1pPr>
              <a:defRPr/>
            </a:lvl1pPr>
          </a:lstStyle>
          <a:p>
            <a:pPr>
              <a:defRPr/>
            </a:pPr>
            <a:endParaRPr lang="en-GB" dirty="0">
              <a:solidFill>
                <a:srgbClr val="000000"/>
              </a:solidFill>
            </a:endParaRPr>
          </a:p>
        </p:txBody>
      </p:sp>
      <p:sp>
        <p:nvSpPr>
          <p:cNvPr id="3" name="Rectangle 5"/>
          <p:cNvSpPr>
            <a:spLocks noGrp="1" noChangeArrowheads="1"/>
          </p:cNvSpPr>
          <p:nvPr>
            <p:ph type="ftr" sz="quarter" idx="11"/>
          </p:nvPr>
        </p:nvSpPr>
        <p:spPr>
          <a:xfrm>
            <a:off x="3276600" y="4171950"/>
            <a:ext cx="2895600" cy="342900"/>
          </a:xfrm>
          <a:prstGeom prst="rect">
            <a:avLst/>
          </a:prstGeom>
          <a:ln/>
        </p:spPr>
        <p:txBody>
          <a:bodyPr/>
          <a:lstStyle>
            <a:lvl1pPr>
              <a:defRPr/>
            </a:lvl1pPr>
          </a:lstStyle>
          <a:p>
            <a:pPr>
              <a:defRPr/>
            </a:pPr>
            <a:endParaRPr lang="en-GB" dirty="0">
              <a:solidFill>
                <a:srgbClr val="000000"/>
              </a:solidFill>
            </a:endParaRPr>
          </a:p>
        </p:txBody>
      </p:sp>
      <p:sp>
        <p:nvSpPr>
          <p:cNvPr id="4" name="Rectangle 6"/>
          <p:cNvSpPr>
            <a:spLocks noGrp="1" noChangeArrowheads="1"/>
          </p:cNvSpPr>
          <p:nvPr>
            <p:ph type="sldNum" sz="quarter" idx="12"/>
          </p:nvPr>
        </p:nvSpPr>
        <p:spPr>
          <a:xfrm>
            <a:off x="7010400" y="4171950"/>
            <a:ext cx="1905000" cy="342900"/>
          </a:xfrm>
          <a:prstGeom prst="rect">
            <a:avLst/>
          </a:prstGeom>
          <a:ln/>
        </p:spPr>
        <p:txBody>
          <a:bodyPr/>
          <a:lstStyle>
            <a:lvl1pPr>
              <a:defRPr/>
            </a:lvl1pPr>
          </a:lstStyle>
          <a:p>
            <a:pPr>
              <a:defRPr/>
            </a:pPr>
            <a:fld id="{6ADC5116-22FE-4DB9-A2FD-E98D07013ADE}" type="slidenum">
              <a:rPr lang="en-GB" smtClean="0">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212045793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3575050" y="204789"/>
            <a:ext cx="5111750" cy="431117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2" y="1076327"/>
            <a:ext cx="3008313" cy="3439641"/>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Tree>
    <p:extLst>
      <p:ext uri="{BB962C8B-B14F-4D97-AF65-F5344CB8AC3E}">
        <p14:creationId xmlns:p14="http://schemas.microsoft.com/office/powerpoint/2010/main" val="31420597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487267"/>
            <a:ext cx="5486400" cy="425054"/>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1792288" y="346397"/>
            <a:ext cx="5486400" cy="30861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lvl="0"/>
            <a:r>
              <a:rPr lang="en-US" noProof="0"/>
              <a:t>Click icon to add picture</a:t>
            </a:r>
            <a:endParaRPr lang="en-GB" noProof="0" dirty="0"/>
          </a:p>
        </p:txBody>
      </p:sp>
      <p:sp>
        <p:nvSpPr>
          <p:cNvPr id="4" name="Text Placeholder 3"/>
          <p:cNvSpPr>
            <a:spLocks noGrp="1"/>
          </p:cNvSpPr>
          <p:nvPr>
            <p:ph type="body" sz="half" idx="2"/>
          </p:nvPr>
        </p:nvSpPr>
        <p:spPr>
          <a:xfrm>
            <a:off x="1792288" y="3912320"/>
            <a:ext cx="5486400" cy="60364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Tree>
    <p:extLst>
      <p:ext uri="{BB962C8B-B14F-4D97-AF65-F5344CB8AC3E}">
        <p14:creationId xmlns:p14="http://schemas.microsoft.com/office/powerpoint/2010/main" val="400063765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956536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248580"/>
            <a:ext cx="1943100" cy="394335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248580"/>
            <a:ext cx="5676900" cy="39433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54798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theme" Target="../theme/theme1.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 /><Relationship Id="rId3" Type="http://schemas.openxmlformats.org/officeDocument/2006/relationships/slideLayout" Target="../slideLayouts/slideLayout17.xml" /><Relationship Id="rId7" Type="http://schemas.openxmlformats.org/officeDocument/2006/relationships/slideLayout" Target="../slideLayouts/slideLayout21.xml" /><Relationship Id="rId2" Type="http://schemas.openxmlformats.org/officeDocument/2006/relationships/slideLayout" Target="../slideLayouts/slideLayout16.xml" /><Relationship Id="rId1" Type="http://schemas.openxmlformats.org/officeDocument/2006/relationships/slideLayout" Target="../slideLayouts/slideLayout15.xml" /><Relationship Id="rId6" Type="http://schemas.openxmlformats.org/officeDocument/2006/relationships/slideLayout" Target="../slideLayouts/slideLayout20.xml" /><Relationship Id="rId5" Type="http://schemas.openxmlformats.org/officeDocument/2006/relationships/slideLayout" Target="../slideLayouts/slideLayout19.xml" /><Relationship Id="rId4" Type="http://schemas.openxmlformats.org/officeDocument/2006/relationships/slideLayout" Target="../slideLayouts/slideLayout18.xml" /><Relationship Id="rId9" Type="http://schemas.openxmlformats.org/officeDocument/2006/relationships/theme" Target="../theme/theme2.xml" /></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 /><Relationship Id="rId13" Type="http://schemas.openxmlformats.org/officeDocument/2006/relationships/theme" Target="../theme/theme3.xml" /><Relationship Id="rId3" Type="http://schemas.openxmlformats.org/officeDocument/2006/relationships/slideLayout" Target="../slideLayouts/slideLayout25.xml" /><Relationship Id="rId7" Type="http://schemas.openxmlformats.org/officeDocument/2006/relationships/slideLayout" Target="../slideLayouts/slideLayout29.xml" /><Relationship Id="rId12" Type="http://schemas.openxmlformats.org/officeDocument/2006/relationships/slideLayout" Target="../slideLayouts/slideLayout34.xml" /><Relationship Id="rId2" Type="http://schemas.openxmlformats.org/officeDocument/2006/relationships/slideLayout" Target="../slideLayouts/slideLayout24.xml" /><Relationship Id="rId1" Type="http://schemas.openxmlformats.org/officeDocument/2006/relationships/slideLayout" Target="../slideLayouts/slideLayout23.xml" /><Relationship Id="rId6" Type="http://schemas.openxmlformats.org/officeDocument/2006/relationships/slideLayout" Target="../slideLayouts/slideLayout28.xml" /><Relationship Id="rId11" Type="http://schemas.openxmlformats.org/officeDocument/2006/relationships/slideLayout" Target="../slideLayouts/slideLayout33.xml" /><Relationship Id="rId5" Type="http://schemas.openxmlformats.org/officeDocument/2006/relationships/slideLayout" Target="../slideLayouts/slideLayout27.xml" /><Relationship Id="rId15" Type="http://schemas.openxmlformats.org/officeDocument/2006/relationships/image" Target="../media/image7.png" /><Relationship Id="rId10" Type="http://schemas.openxmlformats.org/officeDocument/2006/relationships/slideLayout" Target="../slideLayouts/slideLayout32.xml" /><Relationship Id="rId4" Type="http://schemas.openxmlformats.org/officeDocument/2006/relationships/slideLayout" Target="../slideLayouts/slideLayout26.xml" /><Relationship Id="rId9" Type="http://schemas.openxmlformats.org/officeDocument/2006/relationships/slideLayout" Target="../slideLayouts/slideLayout31.xml" /><Relationship Id="rId14" Type="http://schemas.openxmlformats.org/officeDocument/2006/relationships/image" Target="../media/image6.jpeg" /></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 /><Relationship Id="rId3" Type="http://schemas.openxmlformats.org/officeDocument/2006/relationships/slideLayout" Target="../slideLayouts/slideLayout37.xml" /><Relationship Id="rId7" Type="http://schemas.openxmlformats.org/officeDocument/2006/relationships/slideLayout" Target="../slideLayouts/slideLayout41.xml" /><Relationship Id="rId12" Type="http://schemas.openxmlformats.org/officeDocument/2006/relationships/theme" Target="../theme/theme4.xml" /><Relationship Id="rId2" Type="http://schemas.openxmlformats.org/officeDocument/2006/relationships/slideLayout" Target="../slideLayouts/slideLayout36.xml" /><Relationship Id="rId1" Type="http://schemas.openxmlformats.org/officeDocument/2006/relationships/slideLayout" Target="../slideLayouts/slideLayout35.xml" /><Relationship Id="rId6" Type="http://schemas.openxmlformats.org/officeDocument/2006/relationships/slideLayout" Target="../slideLayouts/slideLayout40.xml" /><Relationship Id="rId11" Type="http://schemas.openxmlformats.org/officeDocument/2006/relationships/slideLayout" Target="../slideLayouts/slideLayout45.xml" /><Relationship Id="rId5" Type="http://schemas.openxmlformats.org/officeDocument/2006/relationships/slideLayout" Target="../slideLayouts/slideLayout39.xml" /><Relationship Id="rId10" Type="http://schemas.openxmlformats.org/officeDocument/2006/relationships/slideLayout" Target="../slideLayouts/slideLayout44.xml" /><Relationship Id="rId4" Type="http://schemas.openxmlformats.org/officeDocument/2006/relationships/slideLayout" Target="../slideLayouts/slideLayout38.xml" /><Relationship Id="rId9" Type="http://schemas.openxmlformats.org/officeDocument/2006/relationships/slideLayout" Target="../slideLayouts/slideLayout43.xml" /></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 /><Relationship Id="rId13" Type="http://schemas.openxmlformats.org/officeDocument/2006/relationships/image" Target="../media/image6.jpeg" /><Relationship Id="rId3" Type="http://schemas.openxmlformats.org/officeDocument/2006/relationships/slideLayout" Target="../slideLayouts/slideLayout48.xml" /><Relationship Id="rId7" Type="http://schemas.openxmlformats.org/officeDocument/2006/relationships/slideLayout" Target="../slideLayouts/slideLayout52.xml" /><Relationship Id="rId12" Type="http://schemas.openxmlformats.org/officeDocument/2006/relationships/theme" Target="../theme/theme5.xml" /><Relationship Id="rId2" Type="http://schemas.openxmlformats.org/officeDocument/2006/relationships/slideLayout" Target="../slideLayouts/slideLayout47.xml" /><Relationship Id="rId1" Type="http://schemas.openxmlformats.org/officeDocument/2006/relationships/slideLayout" Target="../slideLayouts/slideLayout46.xml" /><Relationship Id="rId6" Type="http://schemas.openxmlformats.org/officeDocument/2006/relationships/slideLayout" Target="../slideLayouts/slideLayout51.xml" /><Relationship Id="rId11" Type="http://schemas.openxmlformats.org/officeDocument/2006/relationships/slideLayout" Target="../slideLayouts/slideLayout56.xml" /><Relationship Id="rId5" Type="http://schemas.openxmlformats.org/officeDocument/2006/relationships/slideLayout" Target="../slideLayouts/slideLayout50.xml" /><Relationship Id="rId10" Type="http://schemas.openxmlformats.org/officeDocument/2006/relationships/slideLayout" Target="../slideLayouts/slideLayout55.xml" /><Relationship Id="rId4" Type="http://schemas.openxmlformats.org/officeDocument/2006/relationships/slideLayout" Target="../slideLayouts/slideLayout49.xml" /><Relationship Id="rId9" Type="http://schemas.openxmlformats.org/officeDocument/2006/relationships/slideLayout" Target="../slideLayouts/slideLayout54.xml" /><Relationship Id="rId14" Type="http://schemas.openxmlformats.org/officeDocument/2006/relationships/image" Target="../media/image7.png" /></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63937D59-5EDB-4C39-B697-625748F703B6}" type="datetimeFigureOut">
              <a:rPr lang="en-US" smtClean="0"/>
              <a:t>3/19/2022</a:t>
            </a:fld>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0F31DC1F-5561-484E-AB46-68C682854F61}" type="slidenum">
              <a:rPr lang="en-US" smtClean="0"/>
              <a:t>‹#›</a:t>
            </a:fld>
            <a:endParaRPr lang="en-US"/>
          </a:p>
        </p:txBody>
      </p:sp>
    </p:spTree>
    <p:extLst>
      <p:ext uri="{BB962C8B-B14F-4D97-AF65-F5344CB8AC3E}">
        <p14:creationId xmlns:p14="http://schemas.microsoft.com/office/powerpoint/2010/main" val="262123990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60"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3809170"/>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Lst>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bwMode="auto">
          <a:xfrm>
            <a:off x="1" y="4469947"/>
            <a:ext cx="9150350" cy="673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685800" y="171450"/>
            <a:ext cx="7772400" cy="800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Master title style</a:t>
            </a:r>
          </a:p>
        </p:txBody>
      </p:sp>
      <p:sp>
        <p:nvSpPr>
          <p:cNvPr id="1028" name="Rectangle 3"/>
          <p:cNvSpPr>
            <a:spLocks noGrp="1" noChangeArrowheads="1"/>
          </p:cNvSpPr>
          <p:nvPr>
            <p:ph type="body" idx="1"/>
          </p:nvPr>
        </p:nvSpPr>
        <p:spPr bwMode="auto">
          <a:xfrm>
            <a:off x="685800" y="1221600"/>
            <a:ext cx="7772400" cy="3086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Tree>
    <p:extLst>
      <p:ext uri="{BB962C8B-B14F-4D97-AF65-F5344CB8AC3E}">
        <p14:creationId xmlns:p14="http://schemas.microsoft.com/office/powerpoint/2010/main" val="691100897"/>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39" r:id="rId12"/>
  </p:sldLayoutIdLst>
  <p:txStyles>
    <p:titleStyle>
      <a:lvl1pPr algn="l" rtl="0" eaLnBrk="1" fontAlgn="base" hangingPunct="1">
        <a:spcBef>
          <a:spcPct val="0"/>
        </a:spcBef>
        <a:spcAft>
          <a:spcPct val="0"/>
        </a:spcAft>
        <a:defRPr sz="3300" b="1">
          <a:solidFill>
            <a:schemeClr val="tx2"/>
          </a:solidFill>
          <a:latin typeface="+mj-lt"/>
          <a:ea typeface="+mj-ea"/>
          <a:cs typeface="+mj-cs"/>
        </a:defRPr>
      </a:lvl1pPr>
      <a:lvl2pPr algn="l" rtl="0" eaLnBrk="1" fontAlgn="base" hangingPunct="1">
        <a:spcBef>
          <a:spcPct val="0"/>
        </a:spcBef>
        <a:spcAft>
          <a:spcPct val="0"/>
        </a:spcAft>
        <a:defRPr sz="3300" b="1">
          <a:solidFill>
            <a:schemeClr val="tx2"/>
          </a:solidFill>
          <a:latin typeface="Calibri" pitchFamily="34" charset="0"/>
        </a:defRPr>
      </a:lvl2pPr>
      <a:lvl3pPr algn="l" rtl="0" eaLnBrk="1" fontAlgn="base" hangingPunct="1">
        <a:spcBef>
          <a:spcPct val="0"/>
        </a:spcBef>
        <a:spcAft>
          <a:spcPct val="0"/>
        </a:spcAft>
        <a:defRPr sz="3300" b="1">
          <a:solidFill>
            <a:schemeClr val="tx2"/>
          </a:solidFill>
          <a:latin typeface="Calibri" pitchFamily="34" charset="0"/>
        </a:defRPr>
      </a:lvl3pPr>
      <a:lvl4pPr algn="l" rtl="0" eaLnBrk="1" fontAlgn="base" hangingPunct="1">
        <a:spcBef>
          <a:spcPct val="0"/>
        </a:spcBef>
        <a:spcAft>
          <a:spcPct val="0"/>
        </a:spcAft>
        <a:defRPr sz="3300" b="1">
          <a:solidFill>
            <a:schemeClr val="tx2"/>
          </a:solidFill>
          <a:latin typeface="Calibri" pitchFamily="34" charset="0"/>
        </a:defRPr>
      </a:lvl4pPr>
      <a:lvl5pPr algn="l" rtl="0" eaLnBrk="1" fontAlgn="base" hangingPunct="1">
        <a:spcBef>
          <a:spcPct val="0"/>
        </a:spcBef>
        <a:spcAft>
          <a:spcPct val="0"/>
        </a:spcAft>
        <a:defRPr sz="3300" b="1">
          <a:solidFill>
            <a:schemeClr val="tx2"/>
          </a:solidFill>
          <a:latin typeface="Calibri" pitchFamily="34" charset="0"/>
        </a:defRPr>
      </a:lvl5pPr>
      <a:lvl6pPr marL="342892" algn="l" rtl="0" eaLnBrk="1" fontAlgn="base" hangingPunct="1">
        <a:spcBef>
          <a:spcPct val="0"/>
        </a:spcBef>
        <a:spcAft>
          <a:spcPct val="0"/>
        </a:spcAft>
        <a:defRPr sz="3300" b="1">
          <a:solidFill>
            <a:schemeClr val="tx2"/>
          </a:solidFill>
          <a:latin typeface="Arial" charset="0"/>
        </a:defRPr>
      </a:lvl6pPr>
      <a:lvl7pPr marL="685783" algn="l" rtl="0" eaLnBrk="1" fontAlgn="base" hangingPunct="1">
        <a:spcBef>
          <a:spcPct val="0"/>
        </a:spcBef>
        <a:spcAft>
          <a:spcPct val="0"/>
        </a:spcAft>
        <a:defRPr sz="3300" b="1">
          <a:solidFill>
            <a:schemeClr val="tx2"/>
          </a:solidFill>
          <a:latin typeface="Arial" charset="0"/>
        </a:defRPr>
      </a:lvl7pPr>
      <a:lvl8pPr marL="1028675" algn="l" rtl="0" eaLnBrk="1" fontAlgn="base" hangingPunct="1">
        <a:spcBef>
          <a:spcPct val="0"/>
        </a:spcBef>
        <a:spcAft>
          <a:spcPct val="0"/>
        </a:spcAft>
        <a:defRPr sz="3300" b="1">
          <a:solidFill>
            <a:schemeClr val="tx2"/>
          </a:solidFill>
          <a:latin typeface="Arial" charset="0"/>
        </a:defRPr>
      </a:lvl8pPr>
      <a:lvl9pPr marL="1371566" algn="l" rtl="0" eaLnBrk="1" fontAlgn="base" hangingPunct="1">
        <a:spcBef>
          <a:spcPct val="0"/>
        </a:spcBef>
        <a:spcAft>
          <a:spcPct val="0"/>
        </a:spcAft>
        <a:defRPr sz="3300" b="1">
          <a:solidFill>
            <a:schemeClr val="tx2"/>
          </a:solidFill>
          <a:latin typeface="Arial" charset="0"/>
        </a:defRPr>
      </a:lvl9pPr>
    </p:titleStyle>
    <p:bodyStyle>
      <a:lvl1pPr marL="342892" indent="-342892" algn="l" rtl="0" eaLnBrk="1" fontAlgn="base" hangingPunct="1">
        <a:spcBef>
          <a:spcPct val="20000"/>
        </a:spcBef>
        <a:spcAft>
          <a:spcPct val="0"/>
        </a:spcAft>
        <a:buFontTx/>
        <a:buBlip>
          <a:blip r:embed="rId15"/>
        </a:buBlip>
        <a:defRPr sz="2400">
          <a:solidFill>
            <a:schemeClr val="tx1"/>
          </a:solidFill>
          <a:latin typeface="+mn-lt"/>
          <a:ea typeface="+mn-ea"/>
          <a:cs typeface="+mn-cs"/>
        </a:defRPr>
      </a:lvl1pPr>
      <a:lvl2pPr marL="557199" indent="-214308" algn="l" rtl="0" eaLnBrk="1" fontAlgn="base" hangingPunct="1">
        <a:spcBef>
          <a:spcPct val="20000"/>
        </a:spcBef>
        <a:spcAft>
          <a:spcPct val="0"/>
        </a:spcAft>
        <a:buChar char="–"/>
        <a:defRPr sz="2100">
          <a:solidFill>
            <a:schemeClr val="tx1"/>
          </a:solidFill>
          <a:latin typeface="+mn-lt"/>
        </a:defRPr>
      </a:lvl2pPr>
      <a:lvl3pPr marL="857228" indent="-171446" algn="l" rtl="0" eaLnBrk="1" fontAlgn="base" hangingPunct="1">
        <a:spcBef>
          <a:spcPct val="20000"/>
        </a:spcBef>
        <a:spcAft>
          <a:spcPct val="0"/>
        </a:spcAft>
        <a:buChar char="•"/>
        <a:defRPr sz="1800">
          <a:solidFill>
            <a:schemeClr val="tx1"/>
          </a:solidFill>
          <a:latin typeface="+mn-lt"/>
        </a:defRPr>
      </a:lvl3pPr>
      <a:lvl4pPr marL="1200120" indent="-171446" algn="l" rtl="0" eaLnBrk="1" fontAlgn="base" hangingPunct="1">
        <a:spcBef>
          <a:spcPct val="20000"/>
        </a:spcBef>
        <a:spcAft>
          <a:spcPct val="0"/>
        </a:spcAft>
        <a:buChar char="–"/>
        <a:defRPr sz="1500">
          <a:solidFill>
            <a:schemeClr val="tx1"/>
          </a:solidFill>
          <a:latin typeface="+mn-lt"/>
        </a:defRPr>
      </a:lvl4pPr>
      <a:lvl5pPr marL="1543012" indent="-171446" algn="l" rtl="0" eaLnBrk="1" fontAlgn="base" hangingPunct="1">
        <a:spcBef>
          <a:spcPct val="20000"/>
        </a:spcBef>
        <a:spcAft>
          <a:spcPct val="0"/>
        </a:spcAft>
        <a:buChar char="»"/>
        <a:defRPr sz="1500">
          <a:solidFill>
            <a:schemeClr val="tx1"/>
          </a:solidFill>
          <a:latin typeface="+mn-lt"/>
        </a:defRPr>
      </a:lvl5pPr>
      <a:lvl6pPr marL="1885903" indent="-171446" algn="l" rtl="0" eaLnBrk="1" fontAlgn="base" hangingPunct="1">
        <a:spcBef>
          <a:spcPct val="20000"/>
        </a:spcBef>
        <a:spcAft>
          <a:spcPct val="0"/>
        </a:spcAft>
        <a:buChar char="»"/>
        <a:defRPr sz="1500">
          <a:solidFill>
            <a:schemeClr val="tx1"/>
          </a:solidFill>
          <a:latin typeface="+mn-lt"/>
        </a:defRPr>
      </a:lvl6pPr>
      <a:lvl7pPr marL="2228795" indent="-171446" algn="l" rtl="0" eaLnBrk="1" fontAlgn="base" hangingPunct="1">
        <a:spcBef>
          <a:spcPct val="20000"/>
        </a:spcBef>
        <a:spcAft>
          <a:spcPct val="0"/>
        </a:spcAft>
        <a:buChar char="»"/>
        <a:defRPr sz="1500">
          <a:solidFill>
            <a:schemeClr val="tx1"/>
          </a:solidFill>
          <a:latin typeface="+mn-lt"/>
        </a:defRPr>
      </a:lvl7pPr>
      <a:lvl8pPr marL="2571686" indent="-171446" algn="l" rtl="0" eaLnBrk="1" fontAlgn="base" hangingPunct="1">
        <a:spcBef>
          <a:spcPct val="20000"/>
        </a:spcBef>
        <a:spcAft>
          <a:spcPct val="0"/>
        </a:spcAft>
        <a:buChar char="»"/>
        <a:defRPr sz="1500">
          <a:solidFill>
            <a:schemeClr val="tx1"/>
          </a:solidFill>
          <a:latin typeface="+mn-lt"/>
        </a:defRPr>
      </a:lvl8pPr>
      <a:lvl9pPr marL="2914577" indent="-171446"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9"/>
            <a:ext cx="822960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7" name="Rectangle 3"/>
          <p:cNvSpPr>
            <a:spLocks noGrp="1" noChangeArrowheads="1"/>
          </p:cNvSpPr>
          <p:nvPr>
            <p:ph type="body" idx="1"/>
          </p:nvPr>
        </p:nvSpPr>
        <p:spPr bwMode="auto">
          <a:xfrm>
            <a:off x="457200" y="1200151"/>
            <a:ext cx="8229600" cy="33944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2708"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smtClean="0"/>
            </a:lvl1pPr>
          </a:lstStyle>
          <a:p>
            <a:pPr>
              <a:defRPr/>
            </a:pPr>
            <a:endParaRPr lang="en-GB" dirty="0"/>
          </a:p>
        </p:txBody>
      </p:sp>
      <p:sp>
        <p:nvSpPr>
          <p:cNvPr id="72709"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smtClean="0"/>
            </a:lvl1pPr>
          </a:lstStyle>
          <a:p>
            <a:pPr>
              <a:defRPr/>
            </a:pPr>
            <a:endParaRPr lang="en-GB" dirty="0"/>
          </a:p>
        </p:txBody>
      </p:sp>
      <p:sp>
        <p:nvSpPr>
          <p:cNvPr id="72710"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smtClean="0"/>
            </a:lvl1pPr>
          </a:lstStyle>
          <a:p>
            <a:pPr>
              <a:defRPr/>
            </a:pPr>
            <a:fld id="{DC6B1CF4-4E38-43B3-AF39-C9BC98C7CF3C}" type="slidenum">
              <a:rPr lang="en-GB"/>
              <a:pPr>
                <a:defRPr/>
              </a:pPr>
              <a:t>‹#›</a:t>
            </a:fld>
            <a:endParaRPr lang="en-GB" dirty="0"/>
          </a:p>
        </p:txBody>
      </p:sp>
    </p:spTree>
    <p:extLst>
      <p:ext uri="{BB962C8B-B14F-4D97-AF65-F5344CB8AC3E}">
        <p14:creationId xmlns:p14="http://schemas.microsoft.com/office/powerpoint/2010/main" val="2695655741"/>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xStyles>
    <p:titleStyle>
      <a:lvl1pPr algn="ctr" rtl="0" eaLnBrk="1" fontAlgn="base" hangingPunct="1">
        <a:spcBef>
          <a:spcPct val="0"/>
        </a:spcBef>
        <a:spcAft>
          <a:spcPct val="0"/>
        </a:spcAft>
        <a:defRPr sz="3300">
          <a:solidFill>
            <a:schemeClr val="tx2"/>
          </a:solidFill>
          <a:latin typeface="+mj-lt"/>
          <a:ea typeface="+mj-ea"/>
          <a:cs typeface="+mj-cs"/>
        </a:defRPr>
      </a:lvl1pPr>
      <a:lvl2pPr algn="ctr" rtl="0" eaLnBrk="1" fontAlgn="base" hangingPunct="1">
        <a:spcBef>
          <a:spcPct val="0"/>
        </a:spcBef>
        <a:spcAft>
          <a:spcPct val="0"/>
        </a:spcAft>
        <a:defRPr sz="3300">
          <a:solidFill>
            <a:schemeClr val="tx2"/>
          </a:solidFill>
          <a:latin typeface="Arial" charset="0"/>
        </a:defRPr>
      </a:lvl2pPr>
      <a:lvl3pPr algn="ctr" rtl="0" eaLnBrk="1" fontAlgn="base" hangingPunct="1">
        <a:spcBef>
          <a:spcPct val="0"/>
        </a:spcBef>
        <a:spcAft>
          <a:spcPct val="0"/>
        </a:spcAft>
        <a:defRPr sz="3300">
          <a:solidFill>
            <a:schemeClr val="tx2"/>
          </a:solidFill>
          <a:latin typeface="Arial" charset="0"/>
        </a:defRPr>
      </a:lvl3pPr>
      <a:lvl4pPr algn="ctr" rtl="0" eaLnBrk="1" fontAlgn="base" hangingPunct="1">
        <a:spcBef>
          <a:spcPct val="0"/>
        </a:spcBef>
        <a:spcAft>
          <a:spcPct val="0"/>
        </a:spcAft>
        <a:defRPr sz="3300">
          <a:solidFill>
            <a:schemeClr val="tx2"/>
          </a:solidFill>
          <a:latin typeface="Arial" charset="0"/>
        </a:defRPr>
      </a:lvl4pPr>
      <a:lvl5pPr algn="ctr" rtl="0" eaLnBrk="1" fontAlgn="base" hangingPunct="1">
        <a:spcBef>
          <a:spcPct val="0"/>
        </a:spcBef>
        <a:spcAft>
          <a:spcPct val="0"/>
        </a:spcAft>
        <a:defRPr sz="3300">
          <a:solidFill>
            <a:schemeClr val="tx2"/>
          </a:solidFill>
          <a:latin typeface="Arial" charset="0"/>
        </a:defRPr>
      </a:lvl5pPr>
      <a:lvl6pPr marL="342892" algn="ctr" rtl="0" eaLnBrk="1" fontAlgn="base" hangingPunct="1">
        <a:spcBef>
          <a:spcPct val="0"/>
        </a:spcBef>
        <a:spcAft>
          <a:spcPct val="0"/>
        </a:spcAft>
        <a:defRPr sz="3300">
          <a:solidFill>
            <a:schemeClr val="tx2"/>
          </a:solidFill>
          <a:latin typeface="Arial" charset="0"/>
        </a:defRPr>
      </a:lvl6pPr>
      <a:lvl7pPr marL="685783" algn="ctr" rtl="0" eaLnBrk="1" fontAlgn="base" hangingPunct="1">
        <a:spcBef>
          <a:spcPct val="0"/>
        </a:spcBef>
        <a:spcAft>
          <a:spcPct val="0"/>
        </a:spcAft>
        <a:defRPr sz="3300">
          <a:solidFill>
            <a:schemeClr val="tx2"/>
          </a:solidFill>
          <a:latin typeface="Arial" charset="0"/>
        </a:defRPr>
      </a:lvl7pPr>
      <a:lvl8pPr marL="1028675" algn="ctr" rtl="0" eaLnBrk="1" fontAlgn="base" hangingPunct="1">
        <a:spcBef>
          <a:spcPct val="0"/>
        </a:spcBef>
        <a:spcAft>
          <a:spcPct val="0"/>
        </a:spcAft>
        <a:defRPr sz="3300">
          <a:solidFill>
            <a:schemeClr val="tx2"/>
          </a:solidFill>
          <a:latin typeface="Arial" charset="0"/>
        </a:defRPr>
      </a:lvl8pPr>
      <a:lvl9pPr marL="1371566" algn="ctr" rtl="0" eaLnBrk="1" fontAlgn="base" hangingPunct="1">
        <a:spcBef>
          <a:spcPct val="0"/>
        </a:spcBef>
        <a:spcAft>
          <a:spcPct val="0"/>
        </a:spcAft>
        <a:defRPr sz="3300">
          <a:solidFill>
            <a:schemeClr val="tx2"/>
          </a:solidFill>
          <a:latin typeface="Arial" charset="0"/>
        </a:defRPr>
      </a:lvl9pPr>
    </p:titleStyle>
    <p:bodyStyle>
      <a:lvl1pPr marL="257168" indent="-257168" algn="l" rtl="0" eaLnBrk="1" fontAlgn="base" hangingPunct="1">
        <a:spcBef>
          <a:spcPct val="20000"/>
        </a:spcBef>
        <a:spcAft>
          <a:spcPct val="0"/>
        </a:spcAft>
        <a:buChar char="•"/>
        <a:defRPr sz="2400">
          <a:solidFill>
            <a:schemeClr val="tx1"/>
          </a:solidFill>
          <a:latin typeface="+mn-lt"/>
          <a:ea typeface="+mn-ea"/>
          <a:cs typeface="+mn-cs"/>
        </a:defRPr>
      </a:lvl1pPr>
      <a:lvl2pPr marL="557199" indent="-214308" algn="l" rtl="0" eaLnBrk="1" fontAlgn="base" hangingPunct="1">
        <a:spcBef>
          <a:spcPct val="20000"/>
        </a:spcBef>
        <a:spcAft>
          <a:spcPct val="0"/>
        </a:spcAft>
        <a:buChar char="–"/>
        <a:defRPr sz="2100">
          <a:solidFill>
            <a:schemeClr val="tx1"/>
          </a:solidFill>
          <a:latin typeface="+mn-lt"/>
        </a:defRPr>
      </a:lvl2pPr>
      <a:lvl3pPr marL="857228" indent="-171446" algn="l" rtl="0" eaLnBrk="1" fontAlgn="base" hangingPunct="1">
        <a:spcBef>
          <a:spcPct val="20000"/>
        </a:spcBef>
        <a:spcAft>
          <a:spcPct val="0"/>
        </a:spcAft>
        <a:buChar char="•"/>
        <a:defRPr sz="1800">
          <a:solidFill>
            <a:schemeClr val="tx1"/>
          </a:solidFill>
          <a:latin typeface="+mn-lt"/>
        </a:defRPr>
      </a:lvl3pPr>
      <a:lvl4pPr marL="1200120" indent="-171446" algn="l" rtl="0" eaLnBrk="1" fontAlgn="base" hangingPunct="1">
        <a:spcBef>
          <a:spcPct val="20000"/>
        </a:spcBef>
        <a:spcAft>
          <a:spcPct val="0"/>
        </a:spcAft>
        <a:buChar char="–"/>
        <a:defRPr sz="1500">
          <a:solidFill>
            <a:schemeClr val="tx1"/>
          </a:solidFill>
          <a:latin typeface="+mn-lt"/>
        </a:defRPr>
      </a:lvl4pPr>
      <a:lvl5pPr marL="1543012" indent="-171446" algn="l" rtl="0" eaLnBrk="1" fontAlgn="base" hangingPunct="1">
        <a:spcBef>
          <a:spcPct val="20000"/>
        </a:spcBef>
        <a:spcAft>
          <a:spcPct val="0"/>
        </a:spcAft>
        <a:buChar char="»"/>
        <a:defRPr sz="1500">
          <a:solidFill>
            <a:schemeClr val="tx1"/>
          </a:solidFill>
          <a:latin typeface="+mn-lt"/>
        </a:defRPr>
      </a:lvl5pPr>
      <a:lvl6pPr marL="1885903" indent="-171446" algn="l" rtl="0" eaLnBrk="1" fontAlgn="base" hangingPunct="1">
        <a:spcBef>
          <a:spcPct val="20000"/>
        </a:spcBef>
        <a:spcAft>
          <a:spcPct val="0"/>
        </a:spcAft>
        <a:buChar char="»"/>
        <a:defRPr sz="1500">
          <a:solidFill>
            <a:schemeClr val="tx1"/>
          </a:solidFill>
          <a:latin typeface="+mn-lt"/>
        </a:defRPr>
      </a:lvl6pPr>
      <a:lvl7pPr marL="2228795" indent="-171446" algn="l" rtl="0" eaLnBrk="1" fontAlgn="base" hangingPunct="1">
        <a:spcBef>
          <a:spcPct val="20000"/>
        </a:spcBef>
        <a:spcAft>
          <a:spcPct val="0"/>
        </a:spcAft>
        <a:buChar char="»"/>
        <a:defRPr sz="1500">
          <a:solidFill>
            <a:schemeClr val="tx1"/>
          </a:solidFill>
          <a:latin typeface="+mn-lt"/>
        </a:defRPr>
      </a:lvl7pPr>
      <a:lvl8pPr marL="2571686" indent="-171446" algn="l" rtl="0" eaLnBrk="1" fontAlgn="base" hangingPunct="1">
        <a:spcBef>
          <a:spcPct val="20000"/>
        </a:spcBef>
        <a:spcAft>
          <a:spcPct val="0"/>
        </a:spcAft>
        <a:buChar char="»"/>
        <a:defRPr sz="1500">
          <a:solidFill>
            <a:schemeClr val="tx1"/>
          </a:solidFill>
          <a:latin typeface="+mn-lt"/>
        </a:defRPr>
      </a:lvl8pPr>
      <a:lvl9pPr marL="2914577" indent="-171446"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bwMode="auto">
          <a:xfrm>
            <a:off x="1" y="4469947"/>
            <a:ext cx="9150350" cy="673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685800" y="171450"/>
            <a:ext cx="7772400" cy="800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Master title style</a:t>
            </a:r>
          </a:p>
        </p:txBody>
      </p:sp>
      <p:sp>
        <p:nvSpPr>
          <p:cNvPr id="1028" name="Rectangle 3"/>
          <p:cNvSpPr>
            <a:spLocks noGrp="1" noChangeArrowheads="1"/>
          </p:cNvSpPr>
          <p:nvPr>
            <p:ph type="body" idx="1"/>
          </p:nvPr>
        </p:nvSpPr>
        <p:spPr bwMode="auto">
          <a:xfrm>
            <a:off x="685800" y="1221600"/>
            <a:ext cx="7772400" cy="3086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Tree>
    <p:extLst>
      <p:ext uri="{BB962C8B-B14F-4D97-AF65-F5344CB8AC3E}">
        <p14:creationId xmlns:p14="http://schemas.microsoft.com/office/powerpoint/2010/main" val="3309873079"/>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txStyles>
    <p:titleStyle>
      <a:lvl1pPr algn="l" rtl="0" eaLnBrk="1" fontAlgn="base" hangingPunct="1">
        <a:spcBef>
          <a:spcPct val="0"/>
        </a:spcBef>
        <a:spcAft>
          <a:spcPct val="0"/>
        </a:spcAft>
        <a:defRPr sz="3300" b="1">
          <a:solidFill>
            <a:schemeClr val="tx2"/>
          </a:solidFill>
          <a:latin typeface="+mj-lt"/>
          <a:ea typeface="+mj-ea"/>
          <a:cs typeface="+mj-cs"/>
        </a:defRPr>
      </a:lvl1pPr>
      <a:lvl2pPr algn="l" rtl="0" eaLnBrk="1" fontAlgn="base" hangingPunct="1">
        <a:spcBef>
          <a:spcPct val="0"/>
        </a:spcBef>
        <a:spcAft>
          <a:spcPct val="0"/>
        </a:spcAft>
        <a:defRPr sz="3300" b="1">
          <a:solidFill>
            <a:schemeClr val="tx2"/>
          </a:solidFill>
          <a:latin typeface="Calibri" pitchFamily="34" charset="0"/>
        </a:defRPr>
      </a:lvl2pPr>
      <a:lvl3pPr algn="l" rtl="0" eaLnBrk="1" fontAlgn="base" hangingPunct="1">
        <a:spcBef>
          <a:spcPct val="0"/>
        </a:spcBef>
        <a:spcAft>
          <a:spcPct val="0"/>
        </a:spcAft>
        <a:defRPr sz="3300" b="1">
          <a:solidFill>
            <a:schemeClr val="tx2"/>
          </a:solidFill>
          <a:latin typeface="Calibri" pitchFamily="34" charset="0"/>
        </a:defRPr>
      </a:lvl3pPr>
      <a:lvl4pPr algn="l" rtl="0" eaLnBrk="1" fontAlgn="base" hangingPunct="1">
        <a:spcBef>
          <a:spcPct val="0"/>
        </a:spcBef>
        <a:spcAft>
          <a:spcPct val="0"/>
        </a:spcAft>
        <a:defRPr sz="3300" b="1">
          <a:solidFill>
            <a:schemeClr val="tx2"/>
          </a:solidFill>
          <a:latin typeface="Calibri" pitchFamily="34" charset="0"/>
        </a:defRPr>
      </a:lvl4pPr>
      <a:lvl5pPr algn="l" rtl="0" eaLnBrk="1" fontAlgn="base" hangingPunct="1">
        <a:spcBef>
          <a:spcPct val="0"/>
        </a:spcBef>
        <a:spcAft>
          <a:spcPct val="0"/>
        </a:spcAft>
        <a:defRPr sz="3300" b="1">
          <a:solidFill>
            <a:schemeClr val="tx2"/>
          </a:solidFill>
          <a:latin typeface="Calibri" pitchFamily="34" charset="0"/>
        </a:defRPr>
      </a:lvl5pPr>
      <a:lvl6pPr marL="342892" algn="l" rtl="0" eaLnBrk="1" fontAlgn="base" hangingPunct="1">
        <a:spcBef>
          <a:spcPct val="0"/>
        </a:spcBef>
        <a:spcAft>
          <a:spcPct val="0"/>
        </a:spcAft>
        <a:defRPr sz="3300" b="1">
          <a:solidFill>
            <a:schemeClr val="tx2"/>
          </a:solidFill>
          <a:latin typeface="Arial" charset="0"/>
        </a:defRPr>
      </a:lvl6pPr>
      <a:lvl7pPr marL="685783" algn="l" rtl="0" eaLnBrk="1" fontAlgn="base" hangingPunct="1">
        <a:spcBef>
          <a:spcPct val="0"/>
        </a:spcBef>
        <a:spcAft>
          <a:spcPct val="0"/>
        </a:spcAft>
        <a:defRPr sz="3300" b="1">
          <a:solidFill>
            <a:schemeClr val="tx2"/>
          </a:solidFill>
          <a:latin typeface="Arial" charset="0"/>
        </a:defRPr>
      </a:lvl7pPr>
      <a:lvl8pPr marL="1028675" algn="l" rtl="0" eaLnBrk="1" fontAlgn="base" hangingPunct="1">
        <a:spcBef>
          <a:spcPct val="0"/>
        </a:spcBef>
        <a:spcAft>
          <a:spcPct val="0"/>
        </a:spcAft>
        <a:defRPr sz="3300" b="1">
          <a:solidFill>
            <a:schemeClr val="tx2"/>
          </a:solidFill>
          <a:latin typeface="Arial" charset="0"/>
        </a:defRPr>
      </a:lvl8pPr>
      <a:lvl9pPr marL="1371566" algn="l" rtl="0" eaLnBrk="1" fontAlgn="base" hangingPunct="1">
        <a:spcBef>
          <a:spcPct val="0"/>
        </a:spcBef>
        <a:spcAft>
          <a:spcPct val="0"/>
        </a:spcAft>
        <a:defRPr sz="3300" b="1">
          <a:solidFill>
            <a:schemeClr val="tx2"/>
          </a:solidFill>
          <a:latin typeface="Arial" charset="0"/>
        </a:defRPr>
      </a:lvl9pPr>
    </p:titleStyle>
    <p:bodyStyle>
      <a:lvl1pPr marL="342892" indent="-342892" algn="l" rtl="0" eaLnBrk="1" fontAlgn="base" hangingPunct="1">
        <a:spcBef>
          <a:spcPct val="20000"/>
        </a:spcBef>
        <a:spcAft>
          <a:spcPct val="0"/>
        </a:spcAft>
        <a:buFontTx/>
        <a:buBlip>
          <a:blip r:embed="rId14"/>
        </a:buBlip>
        <a:defRPr sz="2400">
          <a:solidFill>
            <a:schemeClr val="tx1"/>
          </a:solidFill>
          <a:latin typeface="+mn-lt"/>
          <a:ea typeface="+mn-ea"/>
          <a:cs typeface="+mn-cs"/>
        </a:defRPr>
      </a:lvl1pPr>
      <a:lvl2pPr marL="557199" indent="-214308" algn="l" rtl="0" eaLnBrk="1" fontAlgn="base" hangingPunct="1">
        <a:spcBef>
          <a:spcPct val="20000"/>
        </a:spcBef>
        <a:spcAft>
          <a:spcPct val="0"/>
        </a:spcAft>
        <a:buChar char="–"/>
        <a:defRPr sz="2100">
          <a:solidFill>
            <a:schemeClr val="tx1"/>
          </a:solidFill>
          <a:latin typeface="+mn-lt"/>
        </a:defRPr>
      </a:lvl2pPr>
      <a:lvl3pPr marL="857228" indent="-171446" algn="l" rtl="0" eaLnBrk="1" fontAlgn="base" hangingPunct="1">
        <a:spcBef>
          <a:spcPct val="20000"/>
        </a:spcBef>
        <a:spcAft>
          <a:spcPct val="0"/>
        </a:spcAft>
        <a:buChar char="•"/>
        <a:defRPr sz="1800">
          <a:solidFill>
            <a:schemeClr val="tx1"/>
          </a:solidFill>
          <a:latin typeface="+mn-lt"/>
        </a:defRPr>
      </a:lvl3pPr>
      <a:lvl4pPr marL="1200120" indent="-171446" algn="l" rtl="0" eaLnBrk="1" fontAlgn="base" hangingPunct="1">
        <a:spcBef>
          <a:spcPct val="20000"/>
        </a:spcBef>
        <a:spcAft>
          <a:spcPct val="0"/>
        </a:spcAft>
        <a:buChar char="–"/>
        <a:defRPr sz="1500">
          <a:solidFill>
            <a:schemeClr val="tx1"/>
          </a:solidFill>
          <a:latin typeface="+mn-lt"/>
        </a:defRPr>
      </a:lvl4pPr>
      <a:lvl5pPr marL="1543012" indent="-171446" algn="l" rtl="0" eaLnBrk="1" fontAlgn="base" hangingPunct="1">
        <a:spcBef>
          <a:spcPct val="20000"/>
        </a:spcBef>
        <a:spcAft>
          <a:spcPct val="0"/>
        </a:spcAft>
        <a:buChar char="»"/>
        <a:defRPr sz="1500">
          <a:solidFill>
            <a:schemeClr val="tx1"/>
          </a:solidFill>
          <a:latin typeface="+mn-lt"/>
        </a:defRPr>
      </a:lvl5pPr>
      <a:lvl6pPr marL="1885903" indent="-171446" algn="l" rtl="0" eaLnBrk="1" fontAlgn="base" hangingPunct="1">
        <a:spcBef>
          <a:spcPct val="20000"/>
        </a:spcBef>
        <a:spcAft>
          <a:spcPct val="0"/>
        </a:spcAft>
        <a:buChar char="»"/>
        <a:defRPr sz="1500">
          <a:solidFill>
            <a:schemeClr val="tx1"/>
          </a:solidFill>
          <a:latin typeface="+mn-lt"/>
        </a:defRPr>
      </a:lvl6pPr>
      <a:lvl7pPr marL="2228795" indent="-171446" algn="l" rtl="0" eaLnBrk="1" fontAlgn="base" hangingPunct="1">
        <a:spcBef>
          <a:spcPct val="20000"/>
        </a:spcBef>
        <a:spcAft>
          <a:spcPct val="0"/>
        </a:spcAft>
        <a:buChar char="»"/>
        <a:defRPr sz="1500">
          <a:solidFill>
            <a:schemeClr val="tx1"/>
          </a:solidFill>
          <a:latin typeface="+mn-lt"/>
        </a:defRPr>
      </a:lvl7pPr>
      <a:lvl8pPr marL="2571686" indent="-171446" algn="l" rtl="0" eaLnBrk="1" fontAlgn="base" hangingPunct="1">
        <a:spcBef>
          <a:spcPct val="20000"/>
        </a:spcBef>
        <a:spcAft>
          <a:spcPct val="0"/>
        </a:spcAft>
        <a:buChar char="»"/>
        <a:defRPr sz="1500">
          <a:solidFill>
            <a:schemeClr val="tx1"/>
          </a:solidFill>
          <a:latin typeface="+mn-lt"/>
        </a:defRPr>
      </a:lvl8pPr>
      <a:lvl9pPr marL="2914577" indent="-171446"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om.perry@warwick.ac.uk" TargetMode="External" /><Relationship Id="rId2" Type="http://schemas.openxmlformats.org/officeDocument/2006/relationships/notesSlide" Target="../notesSlides/notesSlide1.xml" /><Relationship Id="rId1" Type="http://schemas.openxmlformats.org/officeDocument/2006/relationships/slideLayout" Target="../slideLayouts/slideLayout34.xml" /><Relationship Id="rId4" Type="http://schemas.openxmlformats.org/officeDocument/2006/relationships/image" Target="../media/image10.png" /></Relationships>
</file>

<file path=ppt/slides/_rels/slide2.xml.rels><?xml version="1.0" encoding="UTF-8" standalone="yes"?>
<Relationships xmlns="http://schemas.openxmlformats.org/package/2006/relationships"><Relationship Id="rId3" Type="http://schemas.openxmlformats.org/officeDocument/2006/relationships/image" Target="../media/image11.jpeg" /><Relationship Id="rId2" Type="http://schemas.openxmlformats.org/officeDocument/2006/relationships/notesSlide" Target="../notesSlides/notesSlide2.xml" /><Relationship Id="rId1" Type="http://schemas.openxmlformats.org/officeDocument/2006/relationships/slideLayout" Target="../slideLayouts/slideLayout25.xml" /><Relationship Id="rId4" Type="http://schemas.openxmlformats.org/officeDocument/2006/relationships/image" Target="../media/image12.jpeg"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5.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6.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54.xml" /></Relationships>
</file>

<file path=ppt/slides/_rels/slide7.xml.rels><?xml version="1.0" encoding="UTF-8" standalone="yes"?>
<Relationships xmlns="http://schemas.openxmlformats.org/package/2006/relationships"><Relationship Id="rId3" Type="http://schemas.openxmlformats.org/officeDocument/2006/relationships/image" Target="../media/image13.jpeg" /><Relationship Id="rId2" Type="http://schemas.openxmlformats.org/officeDocument/2006/relationships/notesSlide" Target="../notesSlides/notesSlide6.xml" /><Relationship Id="rId1" Type="http://schemas.openxmlformats.org/officeDocument/2006/relationships/slideLayout" Target="../slideLayouts/slideLayout25.xml" /></Relationships>
</file>

<file path=ppt/slides/_rels/slide8.xml.rels><?xml version="1.0" encoding="UTF-8" standalone="yes"?>
<Relationships xmlns="http://schemas.openxmlformats.org/package/2006/relationships"><Relationship Id="rId3" Type="http://schemas.openxmlformats.org/officeDocument/2006/relationships/image" Target="../media/image15.jpeg" /><Relationship Id="rId2" Type="http://schemas.openxmlformats.org/officeDocument/2006/relationships/image" Target="../media/image14.png" /><Relationship Id="rId1" Type="http://schemas.openxmlformats.org/officeDocument/2006/relationships/slideLayout" Target="../slideLayouts/slideLayout25.xml" /></Relationships>
</file>

<file path=ppt/slides/_rels/slide9.xml.rels><?xml version="1.0" encoding="UTF-8" standalone="yes"?>
<Relationships xmlns="http://schemas.openxmlformats.org/package/2006/relationships"><Relationship Id="rId3" Type="http://schemas.openxmlformats.org/officeDocument/2006/relationships/image" Target="../media/image13.jpeg" /><Relationship Id="rId2" Type="http://schemas.openxmlformats.org/officeDocument/2006/relationships/notesSlide" Target="../notesSlides/notesSlide7.xml" /><Relationship Id="rId1" Type="http://schemas.openxmlformats.org/officeDocument/2006/relationships/slideLayout" Target="../slideLayouts/slideLayout25.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25.xml" /></Relationships>
</file>

<file path=ppt/slides/_rels/slide11.xml.rels><?xml version="1.0" encoding="UTF-8" standalone="yes"?>
<Relationships xmlns="http://schemas.openxmlformats.org/package/2006/relationships"><Relationship Id="rId2" Type="http://schemas.openxmlformats.org/officeDocument/2006/relationships/image" Target="../media/image16.png" /><Relationship Id="rId1" Type="http://schemas.openxmlformats.org/officeDocument/2006/relationships/slideLayout" Target="../slideLayouts/slideLayout25.xml" /></Relationships>
</file>

<file path=ppt/slides/_rels/slide12.xml.rels><?xml version="1.0" encoding="UTF-8" standalone="yes"?>
<Relationships xmlns="http://schemas.openxmlformats.org/package/2006/relationships"><Relationship Id="rId3" Type="http://schemas.openxmlformats.org/officeDocument/2006/relationships/image" Target="../media/image17.png" /><Relationship Id="rId2" Type="http://schemas.openxmlformats.org/officeDocument/2006/relationships/notesSlide" Target="../notesSlides/notesSlide9.xml" /><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3" Type="http://schemas.openxmlformats.org/officeDocument/2006/relationships/image" Target="../media/image13.jpeg" /><Relationship Id="rId2" Type="http://schemas.openxmlformats.org/officeDocument/2006/relationships/notesSlide" Target="../notesSlides/notesSlide10.xml" /><Relationship Id="rId1" Type="http://schemas.openxmlformats.org/officeDocument/2006/relationships/slideLayout" Target="../slideLayouts/slideLayout25.xml" /></Relationships>
</file>

<file path=ppt/slides/_rels/slide14.xml.rels><?xml version="1.0" encoding="UTF-8" standalone="yes"?>
<Relationships xmlns="http://schemas.openxmlformats.org/package/2006/relationships"><Relationship Id="rId3" Type="http://schemas.openxmlformats.org/officeDocument/2006/relationships/image" Target="../media/image18.png" /><Relationship Id="rId2" Type="http://schemas.openxmlformats.org/officeDocument/2006/relationships/notesSlide" Target="../notesSlides/notesSlide11.xml" /><Relationship Id="rId1" Type="http://schemas.openxmlformats.org/officeDocument/2006/relationships/slideLayout" Target="../slideLayouts/slideLayout25.xml" /><Relationship Id="rId4" Type="http://schemas.openxmlformats.org/officeDocument/2006/relationships/hyperlink" Target="https://doi.org/10.1111/mbe.12243" TargetMode="External" /></Relationships>
</file>

<file path=ppt/slides/_rels/slide15.xml.rels><?xml version="1.0" encoding="UTF-8" standalone="yes"?>
<Relationships xmlns="http://schemas.openxmlformats.org/package/2006/relationships"><Relationship Id="rId3" Type="http://schemas.openxmlformats.org/officeDocument/2006/relationships/image" Target="../media/image13.jpeg" /><Relationship Id="rId2" Type="http://schemas.openxmlformats.org/officeDocument/2006/relationships/notesSlide" Target="../notesSlides/notesSlide12.xml" /><Relationship Id="rId1" Type="http://schemas.openxmlformats.org/officeDocument/2006/relationships/slideLayout" Target="../slideLayouts/slideLayout25.xml" /></Relationships>
</file>

<file path=ppt/slides/_rels/slide16.xml.rels><?xml version="1.0" encoding="UTF-8" standalone="yes"?>
<Relationships xmlns="http://schemas.openxmlformats.org/package/2006/relationships"><Relationship Id="rId8" Type="http://schemas.openxmlformats.org/officeDocument/2006/relationships/hyperlink" Target="https://ies.ed.gov/ncee/wwc/" TargetMode="External" /><Relationship Id="rId3" Type="http://schemas.openxmlformats.org/officeDocument/2006/relationships/hyperlink" Target="https://educationendowmentfoundation.org.uk/education-evidence/teaching-learning-toolkit" TargetMode="External" /><Relationship Id="rId7" Type="http://schemas.openxmlformats.org/officeDocument/2006/relationships/hyperlink" Target="https://visible-learning.org/wp-content/uploads/2018/03/VLPLUS-252-Influences-Hattie-ranking-DEC-2017.pdf" TargetMode="External" /><Relationship Id="rId2" Type="http://schemas.openxmlformats.org/officeDocument/2006/relationships/notesSlide" Target="../notesSlides/notesSlide13.xml" /><Relationship Id="rId1" Type="http://schemas.openxmlformats.org/officeDocument/2006/relationships/slideLayout" Target="../slideLayouts/slideLayout25.xml" /><Relationship Id="rId6" Type="http://schemas.openxmlformats.org/officeDocument/2006/relationships/hyperlink" Target="https://www.visiblelearningmetax.com/" TargetMode="External" /><Relationship Id="rId5" Type="http://schemas.openxmlformats.org/officeDocument/2006/relationships/hyperlink" Target="https://educationendowmentfoundation.org.uk/guidance-for-teachers" TargetMode="External" /><Relationship Id="rId4" Type="http://schemas.openxmlformats.org/officeDocument/2006/relationships/hyperlink" Target="https://educationendowmentfoundation.org.uk/education-evidence/evidence-reviews" TargetMode="External" /></Relationships>
</file>

<file path=ppt/slides/_rels/slide17.xml.rels><?xml version="1.0" encoding="UTF-8" standalone="yes"?>
<Relationships xmlns="http://schemas.openxmlformats.org/package/2006/relationships"><Relationship Id="rId3" Type="http://schemas.openxmlformats.org/officeDocument/2006/relationships/hyperlink" Target="https://www.cem.org/blog/serious-critiques-of-meta-analysis-and-effect-size-researched-2018" TargetMode="External" /><Relationship Id="rId2" Type="http://schemas.openxmlformats.org/officeDocument/2006/relationships/image" Target="../media/image19.png" /><Relationship Id="rId1" Type="http://schemas.openxmlformats.org/officeDocument/2006/relationships/slideLayout" Target="../slideLayouts/slideLayout25.xml" /></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 /><Relationship Id="rId1" Type="http://schemas.openxmlformats.org/officeDocument/2006/relationships/slideLayout" Target="../slideLayouts/slideLayout31.xml" /></Relationships>
</file>

<file path=ppt/slides/_rels/slide19.xml.rels><?xml version="1.0" encoding="UTF-8" standalone="yes"?>
<Relationships xmlns="http://schemas.openxmlformats.org/package/2006/relationships"><Relationship Id="rId3" Type="http://schemas.openxmlformats.org/officeDocument/2006/relationships/hyperlink" Target="https://www.tandfonline.com/doi/full/10.1080/13803611.2021.2022315" TargetMode="External" /><Relationship Id="rId2" Type="http://schemas.openxmlformats.org/officeDocument/2006/relationships/notesSlide" Target="../notesSlides/notesSlide15.xml" /><Relationship Id="rId1" Type="http://schemas.openxmlformats.org/officeDocument/2006/relationships/slideLayout" Target="../slideLayouts/slideLayout25.xml" /><Relationship Id="rId5" Type="http://schemas.openxmlformats.org/officeDocument/2006/relationships/image" Target="../media/image21.png" /><Relationship Id="rId4" Type="http://schemas.openxmlformats.org/officeDocument/2006/relationships/image" Target="../media/image20.png" /></Relationships>
</file>

<file path=ppt/slides/_rels/slide20.xml.rels><?xml version="1.0" encoding="UTF-8" standalone="yes"?>
<Relationships xmlns="http://schemas.openxmlformats.org/package/2006/relationships"><Relationship Id="rId3" Type="http://schemas.openxmlformats.org/officeDocument/2006/relationships/hyperlink" Target="https://www.educationdevelopmenttrust.com/our-research-and-insights/research/teacher-workload-reduction-research" TargetMode="External" /><Relationship Id="rId2" Type="http://schemas.openxmlformats.org/officeDocument/2006/relationships/notesSlide" Target="../notesSlides/notesSlide16.xml" /><Relationship Id="rId1" Type="http://schemas.openxmlformats.org/officeDocument/2006/relationships/slideLayout" Target="../slideLayouts/slideLayout25.xml" /><Relationship Id="rId4" Type="http://schemas.openxmlformats.org/officeDocument/2006/relationships/image" Target="../media/image22.png" /></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 /><Relationship Id="rId1" Type="http://schemas.openxmlformats.org/officeDocument/2006/relationships/slideLayout" Target="../slideLayouts/slideLayout31.xml" /></Relationships>
</file>

<file path=ppt/slides/_rels/slide22.xml.rels><?xml version="1.0" encoding="UTF-8" standalone="yes"?>
<Relationships xmlns="http://schemas.openxmlformats.org/package/2006/relationships"><Relationship Id="rId3" Type="http://schemas.openxmlformats.org/officeDocument/2006/relationships/image" Target="../media/image23.png" /><Relationship Id="rId2" Type="http://schemas.openxmlformats.org/officeDocument/2006/relationships/notesSlide" Target="../notesSlides/notesSlide18.xml" /><Relationship Id="rId1" Type="http://schemas.openxmlformats.org/officeDocument/2006/relationships/slideLayout" Target="../slideLayouts/slideLayout28.xml" /></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 /><Relationship Id="rId1" Type="http://schemas.openxmlformats.org/officeDocument/2006/relationships/slideLayout" Target="../slideLayouts/slideLayout29.xml" /></Relationships>
</file>

<file path=ppt/slides/_rels/slide24.xml.rels><?xml version="1.0" encoding="UTF-8" standalone="yes"?>
<Relationships xmlns="http://schemas.openxmlformats.org/package/2006/relationships"><Relationship Id="rId3" Type="http://schemas.openxmlformats.org/officeDocument/2006/relationships/image" Target="../media/image24.jpeg" /><Relationship Id="rId2" Type="http://schemas.openxmlformats.org/officeDocument/2006/relationships/notesSlide" Target="../notesSlides/notesSlide20.xml" /><Relationship Id="rId1" Type="http://schemas.openxmlformats.org/officeDocument/2006/relationships/slideLayout" Target="../slideLayouts/slideLayout28.xml" /><Relationship Id="rId4" Type="http://schemas.openxmlformats.org/officeDocument/2006/relationships/image" Target="../media/image25.png" /></Relationships>
</file>

<file path=ppt/slides/_rels/slide25.xml.rels><?xml version="1.0" encoding="UTF-8" standalone="yes"?>
<Relationships xmlns="http://schemas.openxmlformats.org/package/2006/relationships"><Relationship Id="rId8" Type="http://schemas.openxmlformats.org/officeDocument/2006/relationships/diagramLayout" Target="../diagrams/layout2.xml" /><Relationship Id="rId13" Type="http://schemas.openxmlformats.org/officeDocument/2006/relationships/image" Target="../media/image25.png" /><Relationship Id="rId3" Type="http://schemas.openxmlformats.org/officeDocument/2006/relationships/diagramLayout" Target="../diagrams/layout1.xml" /><Relationship Id="rId7" Type="http://schemas.openxmlformats.org/officeDocument/2006/relationships/diagramData" Target="../diagrams/data2.xml" /><Relationship Id="rId12" Type="http://schemas.openxmlformats.org/officeDocument/2006/relationships/image" Target="../media/image24.jpeg" /><Relationship Id="rId2" Type="http://schemas.openxmlformats.org/officeDocument/2006/relationships/diagramData" Target="../diagrams/data1.xml" /><Relationship Id="rId1" Type="http://schemas.openxmlformats.org/officeDocument/2006/relationships/slideLayout" Target="../slideLayouts/slideLayout29.xml" /><Relationship Id="rId6" Type="http://schemas.microsoft.com/office/2007/relationships/diagramDrawing" Target="../diagrams/drawing1.xml" /><Relationship Id="rId11" Type="http://schemas.microsoft.com/office/2007/relationships/diagramDrawing" Target="../diagrams/drawing2.xml" /><Relationship Id="rId5" Type="http://schemas.openxmlformats.org/officeDocument/2006/relationships/diagramColors" Target="../diagrams/colors1.xml" /><Relationship Id="rId10" Type="http://schemas.openxmlformats.org/officeDocument/2006/relationships/diagramColors" Target="../diagrams/colors2.xml" /><Relationship Id="rId4" Type="http://schemas.openxmlformats.org/officeDocument/2006/relationships/diagramQuickStyle" Target="../diagrams/quickStyle1.xml" /><Relationship Id="rId9" Type="http://schemas.openxmlformats.org/officeDocument/2006/relationships/diagramQuickStyle" Target="../diagrams/quickStyle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4.xml" /></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 /><Relationship Id="rId1" Type="http://schemas.openxmlformats.org/officeDocument/2006/relationships/slideLayout" Target="../slideLayouts/slideLayout31.xml" /></Relationships>
</file>

<file path=ppt/slides/_rels/slide28.xml.rels><?xml version="1.0" encoding="UTF-8" standalone="yes"?>
<Relationships xmlns="http://schemas.openxmlformats.org/package/2006/relationships"><Relationship Id="rId2" Type="http://schemas.openxmlformats.org/officeDocument/2006/relationships/image" Target="../media/image26.jpeg" /><Relationship Id="rId1" Type="http://schemas.openxmlformats.org/officeDocument/2006/relationships/slideLayout" Target="../slideLayouts/slideLayout25.xml" /></Relationships>
</file>

<file path=ppt/slides/_rels/slide29.xml.rels><?xml version="1.0" encoding="UTF-8" standalone="yes"?>
<Relationships xmlns="http://schemas.openxmlformats.org/package/2006/relationships"><Relationship Id="rId3" Type="http://schemas.openxmlformats.org/officeDocument/2006/relationships/image" Target="../media/image27.png" /><Relationship Id="rId2" Type="http://schemas.openxmlformats.org/officeDocument/2006/relationships/notesSlide" Target="../notesSlides/notesSlide22.xml" /><Relationship Id="rId1" Type="http://schemas.openxmlformats.org/officeDocument/2006/relationships/slideLayout" Target="../slideLayouts/slideLayout25.xml" /></Relationships>
</file>

<file path=ppt/slides/_rels/slide30.xml.rels><?xml version="1.0" encoding="UTF-8" standalone="yes"?>
<Relationships xmlns="http://schemas.openxmlformats.org/package/2006/relationships"><Relationship Id="rId2" Type="http://schemas.openxmlformats.org/officeDocument/2006/relationships/image" Target="../media/image28.jpeg" /><Relationship Id="rId1" Type="http://schemas.openxmlformats.org/officeDocument/2006/relationships/slideLayout" Target="../slideLayouts/slideLayout25.xml" /></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 /><Relationship Id="rId1" Type="http://schemas.openxmlformats.org/officeDocument/2006/relationships/slideLayout" Target="../slideLayouts/slideLayout31.xml" /></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 /><Relationship Id="rId1" Type="http://schemas.openxmlformats.org/officeDocument/2006/relationships/slideLayout" Target="../slideLayouts/slideLayout25.xml" /></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 /><Relationship Id="rId1" Type="http://schemas.openxmlformats.org/officeDocument/2006/relationships/slideLayout" Target="../slideLayouts/slideLayout31.xml" /></Relationships>
</file>

<file path=ppt/slides/_rels/slide34.xml.rels><?xml version="1.0" encoding="UTF-8" standalone="yes"?>
<Relationships xmlns="http://schemas.openxmlformats.org/package/2006/relationships"><Relationship Id="rId3" Type="http://schemas.openxmlformats.org/officeDocument/2006/relationships/image" Target="../media/image29.jpeg" /><Relationship Id="rId2" Type="http://schemas.openxmlformats.org/officeDocument/2006/relationships/notesSlide" Target="../notesSlides/notesSlide26.xml" /><Relationship Id="rId1" Type="http://schemas.openxmlformats.org/officeDocument/2006/relationships/slideLayout" Target="../slideLayouts/slideLayout25.xml" /></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 /><Relationship Id="rId1" Type="http://schemas.openxmlformats.org/officeDocument/2006/relationships/slideLayout" Target="../slideLayouts/slideLayout31.xml" /></Relationships>
</file>

<file path=ppt/slides/_rels/slide36.xml.rels><?xml version="1.0" encoding="UTF-8" standalone="yes"?>
<Relationships xmlns="http://schemas.openxmlformats.org/package/2006/relationships"><Relationship Id="rId3" Type="http://schemas.openxmlformats.org/officeDocument/2006/relationships/image" Target="../media/image30.png" /><Relationship Id="rId2" Type="http://schemas.openxmlformats.org/officeDocument/2006/relationships/notesSlide" Target="../notesSlides/notesSlide28.xml" /><Relationship Id="rId1" Type="http://schemas.openxmlformats.org/officeDocument/2006/relationships/slideLayout" Target="../slideLayouts/slideLayout25.xml" /><Relationship Id="rId4" Type="http://schemas.openxmlformats.org/officeDocument/2006/relationships/image" Target="../media/image31.jpeg" /></Relationships>
</file>

<file path=ppt/slides/_rels/slide37.xml.rels><?xml version="1.0" encoding="UTF-8" standalone="yes"?>
<Relationships xmlns="http://schemas.openxmlformats.org/package/2006/relationships"><Relationship Id="rId3" Type="http://schemas.openxmlformats.org/officeDocument/2006/relationships/image" Target="../media/image32.jpg" /><Relationship Id="rId2" Type="http://schemas.openxmlformats.org/officeDocument/2006/relationships/notesSlide" Target="../notesSlides/notesSlide29.xml" /><Relationship Id="rId1" Type="http://schemas.openxmlformats.org/officeDocument/2006/relationships/slideLayout" Target="../slideLayouts/slideLayout25.xml" /></Relationships>
</file>

<file path=ppt/slides/_rels/slide38.xml.rels><?xml version="1.0" encoding="UTF-8" standalone="yes"?>
<Relationships xmlns="http://schemas.openxmlformats.org/package/2006/relationships"><Relationship Id="rId3" Type="http://schemas.openxmlformats.org/officeDocument/2006/relationships/image" Target="../media/image33.png" /><Relationship Id="rId2" Type="http://schemas.openxmlformats.org/officeDocument/2006/relationships/notesSlide" Target="../notesSlides/notesSlide30.xml" /><Relationship Id="rId1" Type="http://schemas.openxmlformats.org/officeDocument/2006/relationships/slideLayout" Target="../slideLayouts/slideLayout25.xml" /><Relationship Id="rId5" Type="http://schemas.openxmlformats.org/officeDocument/2006/relationships/image" Target="../media/image35.png" /><Relationship Id="rId4" Type="http://schemas.openxmlformats.org/officeDocument/2006/relationships/image" Target="../media/image34.png" /></Relationships>
</file>

<file path=ppt/slides/_rels/slide39.xml.rels><?xml version="1.0" encoding="UTF-8" standalone="yes"?>
<Relationships xmlns="http://schemas.openxmlformats.org/package/2006/relationships"><Relationship Id="rId2" Type="http://schemas.openxmlformats.org/officeDocument/2006/relationships/image" Target="../media/image36.png" /><Relationship Id="rId1" Type="http://schemas.openxmlformats.org/officeDocument/2006/relationships/slideLayout" Target="../slideLayouts/slideLayout25.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4.xml" /></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 /><Relationship Id="rId1" Type="http://schemas.openxmlformats.org/officeDocument/2006/relationships/slideLayout" Target="../slideLayouts/slideLayout31.xml" /></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 /><Relationship Id="rId1" Type="http://schemas.openxmlformats.org/officeDocument/2006/relationships/slideLayout" Target="../slideLayouts/slideLayout25.xml" /></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 /><Relationship Id="rId1" Type="http://schemas.openxmlformats.org/officeDocument/2006/relationships/slideLayout" Target="../slideLayouts/slideLayout25.xml" /></Relationships>
</file>

<file path=ppt/slides/_rels/slide44.xml.rels><?xml version="1.0" encoding="UTF-8" standalone="yes"?>
<Relationships xmlns="http://schemas.openxmlformats.org/package/2006/relationships"><Relationship Id="rId3" Type="http://schemas.openxmlformats.org/officeDocument/2006/relationships/image" Target="../media/image37.png" /><Relationship Id="rId2" Type="http://schemas.openxmlformats.org/officeDocument/2006/relationships/notesSlide" Target="../notesSlides/notesSlide34.xml" /><Relationship Id="rId1" Type="http://schemas.openxmlformats.org/officeDocument/2006/relationships/slideLayout" Target="../slideLayouts/slideLayout31.xml" /></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 /><Relationship Id="rId1" Type="http://schemas.openxmlformats.org/officeDocument/2006/relationships/slideLayout" Target="../slideLayouts/slideLayout31.xml" /></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 /><Relationship Id="rId1" Type="http://schemas.openxmlformats.org/officeDocument/2006/relationships/slideLayout" Target="../slideLayouts/slideLayout25.xml" /></Relationships>
</file>

<file path=ppt/slides/_rels/slide47.xml.rels><?xml version="1.0" encoding="UTF-8" standalone="yes"?>
<Relationships xmlns="http://schemas.openxmlformats.org/package/2006/relationships"><Relationship Id="rId3" Type="http://schemas.openxmlformats.org/officeDocument/2006/relationships/image" Target="../media/image38.jpeg" /><Relationship Id="rId2" Type="http://schemas.openxmlformats.org/officeDocument/2006/relationships/notesSlide" Target="../notesSlides/notesSlide37.xml" /><Relationship Id="rId1" Type="http://schemas.openxmlformats.org/officeDocument/2006/relationships/slideLayout" Target="../slideLayouts/slideLayout25.xml" /></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 /><Relationship Id="rId1" Type="http://schemas.openxmlformats.org/officeDocument/2006/relationships/slideLayout" Target="../slideLayouts/slideLayout25.xml" /></Relationships>
</file>

<file path=ppt/slides/_rels/slide49.xml.rels><?xml version="1.0" encoding="UTF-8" standalone="yes"?>
<Relationships xmlns="http://schemas.openxmlformats.org/package/2006/relationships"><Relationship Id="rId3" Type="http://schemas.openxmlformats.org/officeDocument/2006/relationships/image" Target="../media/image39.png" /><Relationship Id="rId7" Type="http://schemas.openxmlformats.org/officeDocument/2006/relationships/image" Target="../media/image43.jpeg" /><Relationship Id="rId2" Type="http://schemas.openxmlformats.org/officeDocument/2006/relationships/notesSlide" Target="../notesSlides/notesSlide39.xml" /><Relationship Id="rId1" Type="http://schemas.openxmlformats.org/officeDocument/2006/relationships/slideLayout" Target="../slideLayouts/slideLayout25.xml" /><Relationship Id="rId6" Type="http://schemas.openxmlformats.org/officeDocument/2006/relationships/image" Target="../media/image42.png" /><Relationship Id="rId5" Type="http://schemas.openxmlformats.org/officeDocument/2006/relationships/image" Target="../media/image41.jpeg" /><Relationship Id="rId4" Type="http://schemas.openxmlformats.org/officeDocument/2006/relationships/image" Target="../media/image40.jpeg" /></Relationships>
</file>

<file path=ppt/slides/_rels/slide50.xml.rels><?xml version="1.0" encoding="UTF-8" standalone="yes"?>
<Relationships xmlns="http://schemas.openxmlformats.org/package/2006/relationships"><Relationship Id="rId3" Type="http://schemas.openxmlformats.org/officeDocument/2006/relationships/hyperlink" Target="mailto:tom.perry@warwick.ac.uk" TargetMode="External" /><Relationship Id="rId2" Type="http://schemas.openxmlformats.org/officeDocument/2006/relationships/notesSlide" Target="../notesSlides/notesSlide40.xml" /><Relationship Id="rId1" Type="http://schemas.openxmlformats.org/officeDocument/2006/relationships/slideLayout" Target="../slideLayouts/slideLayout34.xml" /><Relationship Id="rId4" Type="http://schemas.openxmlformats.org/officeDocument/2006/relationships/image" Target="../media/image10.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04D49-7740-48F5-9FF0-4C8615E97C1F}"/>
              </a:ext>
            </a:extLst>
          </p:cNvPr>
          <p:cNvSpPr>
            <a:spLocks noGrp="1"/>
          </p:cNvSpPr>
          <p:nvPr>
            <p:ph type="ctrTitle"/>
          </p:nvPr>
        </p:nvSpPr>
        <p:spPr>
          <a:xfrm>
            <a:off x="603504" y="915566"/>
            <a:ext cx="7713165" cy="1254769"/>
          </a:xfrm>
          <a:noFill/>
          <a:ln>
            <a:noFill/>
          </a:ln>
        </p:spPr>
        <p:txBody>
          <a:bodyPr anchor="b">
            <a:normAutofit/>
          </a:bodyPr>
          <a:lstStyle/>
          <a:p>
            <a:r>
              <a:rPr lang="en-GB" sz="4050" dirty="0">
                <a:solidFill>
                  <a:srgbClr val="FFFFFF"/>
                </a:solidFill>
                <a:latin typeface="Calibri" panose="020F0502020204030204" pitchFamily="34" charset="0"/>
                <a:ea typeface="Times New Roman" panose="02020603050405020304" pitchFamily="18" charset="0"/>
              </a:rPr>
              <a:t>What Counts as Good Evidence?</a:t>
            </a:r>
            <a:endParaRPr lang="en-GB" sz="4050" dirty="0">
              <a:solidFill>
                <a:srgbClr val="FFFFFF"/>
              </a:solidFill>
            </a:endParaRPr>
          </a:p>
        </p:txBody>
      </p:sp>
      <p:sp>
        <p:nvSpPr>
          <p:cNvPr id="3" name="Subtitle 2">
            <a:extLst>
              <a:ext uri="{FF2B5EF4-FFF2-40B4-BE49-F238E27FC236}">
                <a16:creationId xmlns:a16="http://schemas.microsoft.com/office/drawing/2014/main" id="{A43C72EA-6A61-4E03-B397-ED23007E4A79}"/>
              </a:ext>
            </a:extLst>
          </p:cNvPr>
          <p:cNvSpPr>
            <a:spLocks noGrp="1"/>
          </p:cNvSpPr>
          <p:nvPr>
            <p:ph type="subTitle" idx="1"/>
          </p:nvPr>
        </p:nvSpPr>
        <p:spPr>
          <a:xfrm>
            <a:off x="603504" y="2169037"/>
            <a:ext cx="7280864" cy="576484"/>
          </a:xfrm>
        </p:spPr>
        <p:txBody>
          <a:bodyPr>
            <a:normAutofit/>
          </a:bodyPr>
          <a:lstStyle/>
          <a:p>
            <a:pPr>
              <a:lnSpc>
                <a:spcPct val="90000"/>
              </a:lnSpc>
            </a:pPr>
            <a:r>
              <a:rPr lang="en-GB" sz="3200" i="1" dirty="0">
                <a:solidFill>
                  <a:srgbClr val="FFFFFF"/>
                </a:solidFill>
              </a:rPr>
              <a:t>Principles for evidence-informed practice</a:t>
            </a:r>
          </a:p>
        </p:txBody>
      </p:sp>
      <p:sp>
        <p:nvSpPr>
          <p:cNvPr id="8" name="Text Placeholder 7">
            <a:extLst>
              <a:ext uri="{FF2B5EF4-FFF2-40B4-BE49-F238E27FC236}">
                <a16:creationId xmlns:a16="http://schemas.microsoft.com/office/drawing/2014/main" id="{FB94EF79-6436-49C3-AB42-A74EA07D0F57}"/>
              </a:ext>
            </a:extLst>
          </p:cNvPr>
          <p:cNvSpPr>
            <a:spLocks noGrp="1"/>
          </p:cNvSpPr>
          <p:nvPr>
            <p:ph type="body" sz="quarter" idx="12"/>
          </p:nvPr>
        </p:nvSpPr>
        <p:spPr>
          <a:xfrm>
            <a:off x="603504" y="2859645"/>
            <a:ext cx="8352928" cy="2057599"/>
          </a:xfrm>
        </p:spPr>
        <p:txBody>
          <a:bodyPr>
            <a:normAutofit/>
          </a:bodyPr>
          <a:lstStyle/>
          <a:p>
            <a:r>
              <a:rPr lang="en-GB" sz="2400" dirty="0"/>
              <a:t>Dr Tom Perry, Assistant Professor</a:t>
            </a:r>
          </a:p>
          <a:p>
            <a:r>
              <a:rPr lang="en-GB" sz="2400" dirty="0"/>
              <a:t>Department for Education Studies, University of Warwick</a:t>
            </a:r>
          </a:p>
          <a:p>
            <a:endParaRPr lang="en-GB" sz="1800" dirty="0">
              <a:solidFill>
                <a:schemeClr val="tx1"/>
              </a:solidFill>
            </a:endParaRPr>
          </a:p>
        </p:txBody>
      </p:sp>
      <p:sp>
        <p:nvSpPr>
          <p:cNvPr id="5" name="TextBox 4">
            <a:extLst>
              <a:ext uri="{FF2B5EF4-FFF2-40B4-BE49-F238E27FC236}">
                <a16:creationId xmlns:a16="http://schemas.microsoft.com/office/drawing/2014/main" id="{9AAD60F3-9CC1-4FF4-BDB8-E3346168E0B2}"/>
              </a:ext>
            </a:extLst>
          </p:cNvPr>
          <p:cNvSpPr txBox="1"/>
          <p:nvPr/>
        </p:nvSpPr>
        <p:spPr>
          <a:xfrm>
            <a:off x="1077060" y="4227934"/>
            <a:ext cx="6192688" cy="461665"/>
          </a:xfrm>
          <a:prstGeom prst="rect">
            <a:avLst/>
          </a:prstGeom>
          <a:noFill/>
        </p:spPr>
        <p:txBody>
          <a:bodyPr wrap="square">
            <a:spAutoFit/>
          </a:bodyPr>
          <a:lstStyle/>
          <a:p>
            <a:r>
              <a:rPr lang="en-GB" sz="2400" dirty="0">
                <a:solidFill>
                  <a:schemeClr val="tx1"/>
                </a:solidFill>
                <a:hlinkClick r:id="rId3"/>
              </a:rPr>
              <a:t>tom.perry@warwick.ac.uk</a:t>
            </a:r>
            <a:r>
              <a:rPr lang="en-GB" sz="2400" dirty="0">
                <a:solidFill>
                  <a:schemeClr val="tx1"/>
                </a:solidFill>
              </a:rPr>
              <a:t>      @TWPerry1</a:t>
            </a:r>
          </a:p>
        </p:txBody>
      </p:sp>
      <p:pic>
        <p:nvPicPr>
          <p:cNvPr id="3080" name="Picture 8" descr="researchED Events for Researchers, Teachers &amp; Policy Makers">
            <a:extLst>
              <a:ext uri="{FF2B5EF4-FFF2-40B4-BE49-F238E27FC236}">
                <a16:creationId xmlns:a16="http://schemas.microsoft.com/office/drawing/2014/main" id="{82302C38-4C8D-414A-9532-B465CBA3307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2273" b="15185"/>
          <a:stretch/>
        </p:blipFill>
        <p:spPr bwMode="auto">
          <a:xfrm>
            <a:off x="5794132" y="226256"/>
            <a:ext cx="3162300" cy="905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92064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hat is research">
            <a:extLst>
              <a:ext uri="{FF2B5EF4-FFF2-40B4-BE49-F238E27FC236}">
                <a16:creationId xmlns:a16="http://schemas.microsoft.com/office/drawing/2014/main" id="{AA7C139F-B94D-4218-BA7A-0D36B197233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771" r="9518"/>
          <a:stretch/>
        </p:blipFill>
        <p:spPr bwMode="auto">
          <a:xfrm>
            <a:off x="406921" y="971550"/>
            <a:ext cx="4355976" cy="3238202"/>
          </a:xfrm>
          <a:prstGeom prst="rect">
            <a:avLst/>
          </a:prstGeom>
          <a:solidFill>
            <a:srgbClr val="FFFFFF"/>
          </a:solidFill>
        </p:spPr>
      </p:pic>
      <p:sp>
        <p:nvSpPr>
          <p:cNvPr id="2" name="Title 1">
            <a:extLst>
              <a:ext uri="{FF2B5EF4-FFF2-40B4-BE49-F238E27FC236}">
                <a16:creationId xmlns:a16="http://schemas.microsoft.com/office/drawing/2014/main" id="{19B4B948-EE8B-4E04-95A1-872F93BC08B6}"/>
              </a:ext>
            </a:extLst>
          </p:cNvPr>
          <p:cNvSpPr>
            <a:spLocks noGrp="1"/>
          </p:cNvSpPr>
          <p:nvPr>
            <p:ph type="title"/>
          </p:nvPr>
        </p:nvSpPr>
        <p:spPr>
          <a:xfrm>
            <a:off x="539552" y="171450"/>
            <a:ext cx="7918648" cy="800100"/>
          </a:xfrm>
        </p:spPr>
        <p:txBody>
          <a:bodyPr/>
          <a:lstStyle/>
          <a:p>
            <a:r>
              <a:rPr lang="en-GB" dirty="0"/>
              <a:t>Q. What counts as good evidence?</a:t>
            </a:r>
          </a:p>
        </p:txBody>
      </p:sp>
      <p:sp>
        <p:nvSpPr>
          <p:cNvPr id="1029" name="Content Placeholder 3">
            <a:extLst>
              <a:ext uri="{FF2B5EF4-FFF2-40B4-BE49-F238E27FC236}">
                <a16:creationId xmlns:a16="http://schemas.microsoft.com/office/drawing/2014/main" id="{FEA1017B-40BA-1D73-B7C1-DECA85A32A39}"/>
              </a:ext>
            </a:extLst>
          </p:cNvPr>
          <p:cNvSpPr>
            <a:spLocks noGrp="1"/>
          </p:cNvSpPr>
          <p:nvPr>
            <p:ph idx="1"/>
          </p:nvPr>
        </p:nvSpPr>
        <p:spPr>
          <a:xfrm>
            <a:off x="4788024" y="1059582"/>
            <a:ext cx="4355976" cy="3582070"/>
          </a:xfrm>
        </p:spPr>
        <p:txBody>
          <a:bodyPr>
            <a:noAutofit/>
          </a:bodyPr>
          <a:lstStyle/>
          <a:p>
            <a:r>
              <a:rPr lang="en-US" sz="2800" dirty="0"/>
              <a:t>For doing research</a:t>
            </a:r>
          </a:p>
          <a:p>
            <a:pPr lvl="1"/>
            <a:r>
              <a:rPr lang="en-US" sz="2800" dirty="0"/>
              <a:t>Collect and analyse data/evidence</a:t>
            </a:r>
          </a:p>
          <a:p>
            <a:r>
              <a:rPr lang="en-US" sz="2800" dirty="0"/>
              <a:t>For using research?</a:t>
            </a:r>
          </a:p>
        </p:txBody>
      </p:sp>
      <p:pic>
        <p:nvPicPr>
          <p:cNvPr id="6" name="Picture 4" descr="Slice Of Cake Vector Illustration Isolated On White Background Cake Clip Art,  Cake Clipart, Food, Cake PNG and Vector with Transparent Background for  Free Download">
            <a:extLst>
              <a:ext uri="{FF2B5EF4-FFF2-40B4-BE49-F238E27FC236}">
                <a16:creationId xmlns:a16="http://schemas.microsoft.com/office/drawing/2014/main" id="{945FCA50-2DE3-4827-B7F9-570A97FF319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201" t="16567" r="8000" b="22168"/>
          <a:stretch/>
        </p:blipFill>
        <p:spPr bwMode="auto">
          <a:xfrm>
            <a:off x="5940152" y="3018596"/>
            <a:ext cx="1800200" cy="1382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9886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9">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2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BDE52B1B-1418-44DB-B08F-0DB643EA5D98}"/>
              </a:ext>
            </a:extLst>
          </p:cNvPr>
          <p:cNvSpPr>
            <a:spLocks noGrp="1"/>
          </p:cNvSpPr>
          <p:nvPr>
            <p:ph idx="1"/>
          </p:nvPr>
        </p:nvSpPr>
        <p:spPr>
          <a:xfrm>
            <a:off x="0" y="267494"/>
            <a:ext cx="9144000" cy="4320480"/>
          </a:xfrm>
        </p:spPr>
        <p:txBody>
          <a:bodyPr numCol="4">
            <a:normAutofit fontScale="92500"/>
          </a:bodyPr>
          <a:lstStyle/>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Action research</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Bias</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Causation</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Comparison group</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Confidence intervals</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Confounding</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Control</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Correlation</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Criticality</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Distributions</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Effect sizes</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Ethics</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Evaluation</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Evidence</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Experiments</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Generalisation</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Hypothesis testing</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Implementation</a:t>
            </a:r>
          </a:p>
          <a:p>
            <a:pPr>
              <a:lnSpc>
                <a:spcPct val="107000"/>
              </a:lnSpc>
              <a:spcBef>
                <a:spcPts val="0"/>
              </a:spcBef>
              <a:spcAft>
                <a:spcPts val="0"/>
              </a:spcAft>
            </a:pPr>
            <a:r>
              <a:rPr lang="en-GB" dirty="0">
                <a:latin typeface="Calibri" panose="020F0502020204030204" pitchFamily="34" charset="0"/>
                <a:ea typeface="Calibri" panose="020F0502020204030204" pitchFamily="34" charset="0"/>
                <a:cs typeface="Times New Roman" panose="02020603050405020304" pitchFamily="18" charset="0"/>
              </a:rPr>
              <a:t>Longitudinal</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Measurement error</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Meta-analysis</a:t>
            </a:r>
          </a:p>
          <a:p>
            <a:pPr>
              <a:lnSpc>
                <a:spcPct val="107000"/>
              </a:lnSpc>
              <a:spcBef>
                <a:spcPts val="0"/>
              </a:spcBef>
              <a:spcAft>
                <a:spcPts val="0"/>
              </a:spcAft>
            </a:pPr>
            <a:r>
              <a:rPr lang="en-GB" dirty="0">
                <a:latin typeface="Calibri" panose="020F0502020204030204" pitchFamily="34" charset="0"/>
                <a:ea typeface="Calibri" panose="020F0502020204030204" pitchFamily="34" charset="0"/>
                <a:cs typeface="Times New Roman" panose="02020603050405020304" pitchFamily="18" charset="0"/>
              </a:rPr>
              <a:t>Pragmatism</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Qualitative</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Quantitative</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RCTs</a:t>
            </a:r>
          </a:p>
          <a:p>
            <a:pPr>
              <a:lnSpc>
                <a:spcPct val="107000"/>
              </a:lnSpc>
              <a:spcBef>
                <a:spcPts val="0"/>
              </a:spcBef>
              <a:spcAft>
                <a:spcPts val="0"/>
              </a:spcAft>
            </a:pPr>
            <a:r>
              <a:rPr lang="en-GB" dirty="0">
                <a:latin typeface="Calibri" panose="020F0502020204030204" pitchFamily="34" charset="0"/>
                <a:ea typeface="Calibri" panose="020F0502020204030204" pitchFamily="34" charset="0"/>
                <a:cs typeface="Times New Roman" panose="02020603050405020304" pitchFamily="18" charset="0"/>
              </a:rPr>
              <a:t>Reasoning approaches</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Referencing</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Reliability</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Replication</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Sampling</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Searching</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Standardisation</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Statistics</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Systematic review</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Theory</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Translation</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Triangulation</a:t>
            </a:r>
          </a:p>
          <a:p>
            <a:pPr>
              <a:lnSpc>
                <a:spcPct val="107000"/>
              </a:lnSpc>
              <a:spcBef>
                <a:spcPts val="0"/>
              </a:spcBef>
              <a:spcAft>
                <a:spcPts val="0"/>
              </a:spcAft>
            </a:pPr>
            <a:r>
              <a:rPr lang="en-GB" dirty="0">
                <a:effectLst/>
                <a:latin typeface="Calibri" panose="020F0502020204030204" pitchFamily="34" charset="0"/>
                <a:ea typeface="Calibri" panose="020F0502020204030204" pitchFamily="34" charset="0"/>
                <a:cs typeface="Times New Roman" panose="02020603050405020304" pitchFamily="18" charset="0"/>
              </a:rPr>
              <a:t>Validity</a:t>
            </a:r>
          </a:p>
        </p:txBody>
      </p:sp>
    </p:spTree>
    <p:extLst>
      <p:ext uri="{BB962C8B-B14F-4D97-AF65-F5344CB8AC3E}">
        <p14:creationId xmlns:p14="http://schemas.microsoft.com/office/powerpoint/2010/main" val="3006077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3CCF0-124E-4D31-9FFA-0FA6394E72DA}"/>
              </a:ext>
            </a:extLst>
          </p:cNvPr>
          <p:cNvSpPr>
            <a:spLocks noGrp="1"/>
          </p:cNvSpPr>
          <p:nvPr>
            <p:ph type="title"/>
          </p:nvPr>
        </p:nvSpPr>
        <p:spPr>
          <a:xfrm>
            <a:off x="5583070" y="1267595"/>
            <a:ext cx="2396357" cy="800100"/>
          </a:xfrm>
        </p:spPr>
        <p:txBody>
          <a:bodyPr/>
          <a:lstStyle/>
          <a:p>
            <a:r>
              <a:rPr lang="en-GB" sz="3200" dirty="0"/>
              <a:t>Three Areas</a:t>
            </a:r>
          </a:p>
        </p:txBody>
      </p:sp>
      <p:sp>
        <p:nvSpPr>
          <p:cNvPr id="3" name="Content Placeholder 2">
            <a:extLst>
              <a:ext uri="{FF2B5EF4-FFF2-40B4-BE49-F238E27FC236}">
                <a16:creationId xmlns:a16="http://schemas.microsoft.com/office/drawing/2014/main" id="{4C1B0FAC-586F-4197-835A-1AC94F605907}"/>
              </a:ext>
            </a:extLst>
          </p:cNvPr>
          <p:cNvSpPr>
            <a:spLocks noGrp="1"/>
          </p:cNvSpPr>
          <p:nvPr>
            <p:ph sz="half" idx="1"/>
          </p:nvPr>
        </p:nvSpPr>
        <p:spPr>
          <a:xfrm>
            <a:off x="4689085" y="2067695"/>
            <a:ext cx="4184328" cy="1224136"/>
          </a:xfrm>
          <a:ln>
            <a:solidFill>
              <a:schemeClr val="accent1"/>
            </a:solidFill>
          </a:ln>
        </p:spPr>
        <p:txBody>
          <a:bodyPr>
            <a:noAutofit/>
          </a:bodyPr>
          <a:lstStyle/>
          <a:p>
            <a:pPr marL="457200" indent="-457200">
              <a:spcBef>
                <a:spcPts val="0"/>
              </a:spcBef>
              <a:buFont typeface="+mj-lt"/>
              <a:buAutoNum type="arabicPeriod"/>
            </a:pPr>
            <a:r>
              <a:rPr lang="en-GB" sz="2400" dirty="0"/>
              <a:t>Evidence from trials</a:t>
            </a:r>
          </a:p>
          <a:p>
            <a:pPr marL="457200" indent="-457200">
              <a:spcBef>
                <a:spcPts val="0"/>
              </a:spcBef>
              <a:buFont typeface="+mj-lt"/>
              <a:buAutoNum type="arabicPeriod"/>
            </a:pPr>
            <a:r>
              <a:rPr lang="en-GB" sz="2400" dirty="0"/>
              <a:t>Data and Progress measures</a:t>
            </a:r>
          </a:p>
          <a:p>
            <a:pPr marL="457200" indent="-457200">
              <a:spcBef>
                <a:spcPts val="0"/>
              </a:spcBef>
              <a:buFont typeface="+mj-lt"/>
              <a:buAutoNum type="arabicPeriod"/>
            </a:pPr>
            <a:r>
              <a:rPr lang="en-GB" sz="2400" dirty="0"/>
              <a:t>Evaluation and enquiry</a:t>
            </a:r>
          </a:p>
          <a:p>
            <a:pPr marL="457200" indent="-457200">
              <a:buFont typeface="+mj-lt"/>
              <a:buAutoNum type="arabicPeriod"/>
            </a:pPr>
            <a:endParaRPr lang="en-GB" sz="2400" dirty="0"/>
          </a:p>
        </p:txBody>
      </p:sp>
      <p:sp>
        <p:nvSpPr>
          <p:cNvPr id="4" name="Content Placeholder 3">
            <a:extLst>
              <a:ext uri="{FF2B5EF4-FFF2-40B4-BE49-F238E27FC236}">
                <a16:creationId xmlns:a16="http://schemas.microsoft.com/office/drawing/2014/main" id="{8BC6859C-F465-4CB8-A095-CB05CB1D1426}"/>
              </a:ext>
            </a:extLst>
          </p:cNvPr>
          <p:cNvSpPr>
            <a:spLocks noGrp="1"/>
          </p:cNvSpPr>
          <p:nvPr>
            <p:ph sz="half" idx="2"/>
          </p:nvPr>
        </p:nvSpPr>
        <p:spPr>
          <a:xfrm>
            <a:off x="755576" y="195486"/>
            <a:ext cx="3312368" cy="4176464"/>
          </a:xfrm>
          <a:ln>
            <a:solidFill>
              <a:schemeClr val="accent1"/>
            </a:solidFill>
          </a:ln>
        </p:spPr>
        <p:txBody>
          <a:bodyPr>
            <a:noAutofit/>
          </a:bodyPr>
          <a:lstStyle/>
          <a:p>
            <a:pPr>
              <a:spcBef>
                <a:spcPts val="0"/>
              </a:spcBef>
            </a:pPr>
            <a:r>
              <a:rPr lang="en-GB" sz="2400" dirty="0"/>
              <a:t>Evidence</a:t>
            </a:r>
          </a:p>
          <a:p>
            <a:pPr>
              <a:spcBef>
                <a:spcPts val="0"/>
              </a:spcBef>
            </a:pPr>
            <a:r>
              <a:rPr lang="en-GB" sz="2400" dirty="0"/>
              <a:t>Replication</a:t>
            </a:r>
          </a:p>
          <a:p>
            <a:pPr>
              <a:spcBef>
                <a:spcPts val="0"/>
              </a:spcBef>
            </a:pPr>
            <a:r>
              <a:rPr lang="en-GB" sz="2400" dirty="0"/>
              <a:t>Translation/ Implementation</a:t>
            </a:r>
          </a:p>
          <a:p>
            <a:pPr>
              <a:spcBef>
                <a:spcPts val="0"/>
              </a:spcBef>
            </a:pPr>
            <a:r>
              <a:rPr lang="en-GB" sz="2400" dirty="0"/>
              <a:t>Correlation</a:t>
            </a:r>
          </a:p>
          <a:p>
            <a:pPr>
              <a:spcBef>
                <a:spcPts val="0"/>
              </a:spcBef>
            </a:pPr>
            <a:r>
              <a:rPr lang="en-GB" sz="2400" dirty="0"/>
              <a:t>Bias and Confounding</a:t>
            </a:r>
          </a:p>
          <a:p>
            <a:pPr>
              <a:spcBef>
                <a:spcPts val="0"/>
              </a:spcBef>
            </a:pPr>
            <a:r>
              <a:rPr lang="en-GB" sz="2400" dirty="0"/>
              <a:t>Reliability</a:t>
            </a:r>
          </a:p>
          <a:p>
            <a:pPr>
              <a:spcBef>
                <a:spcPts val="0"/>
              </a:spcBef>
            </a:pPr>
            <a:r>
              <a:rPr lang="en-GB" sz="2400" dirty="0"/>
              <a:t>Distributions</a:t>
            </a:r>
          </a:p>
          <a:p>
            <a:pPr>
              <a:spcBef>
                <a:spcPts val="0"/>
              </a:spcBef>
            </a:pPr>
            <a:r>
              <a:rPr lang="en-GB" sz="2400" dirty="0"/>
              <a:t>Pragmatism</a:t>
            </a:r>
          </a:p>
          <a:p>
            <a:pPr>
              <a:spcBef>
                <a:spcPts val="0"/>
              </a:spcBef>
            </a:pPr>
            <a:r>
              <a:rPr lang="en-GB" sz="2400" dirty="0"/>
              <a:t>Hypothesis testing</a:t>
            </a:r>
          </a:p>
          <a:p>
            <a:pPr>
              <a:spcBef>
                <a:spcPts val="0"/>
              </a:spcBef>
            </a:pPr>
            <a:r>
              <a:rPr lang="en-GB" sz="2400" dirty="0"/>
              <a:t>Validity</a:t>
            </a:r>
          </a:p>
        </p:txBody>
      </p:sp>
    </p:spTree>
    <p:extLst>
      <p:ext uri="{BB962C8B-B14F-4D97-AF65-F5344CB8AC3E}">
        <p14:creationId xmlns:p14="http://schemas.microsoft.com/office/powerpoint/2010/main" val="406420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D9A6436-B561-40FE-AB6C-99F45C25EE19}"/>
              </a:ext>
            </a:extLst>
          </p:cNvPr>
          <p:cNvSpPr>
            <a:spLocks noGrp="1"/>
          </p:cNvSpPr>
          <p:nvPr>
            <p:ph type="ctrTitle"/>
          </p:nvPr>
        </p:nvSpPr>
        <p:spPr>
          <a:xfrm>
            <a:off x="683568" y="2067694"/>
            <a:ext cx="6992433" cy="690918"/>
          </a:xfrm>
        </p:spPr>
        <p:txBody>
          <a:bodyPr/>
          <a:lstStyle/>
          <a:p>
            <a:r>
              <a:rPr lang="en-GB" sz="4400" dirty="0"/>
              <a:t>1. Evidence from Trials</a:t>
            </a:r>
            <a:br>
              <a:rPr lang="en-GB" sz="4400" dirty="0"/>
            </a:br>
            <a:endParaRPr lang="en-GB" sz="4400" dirty="0"/>
          </a:p>
        </p:txBody>
      </p:sp>
    </p:spTree>
    <p:extLst>
      <p:ext uri="{BB962C8B-B14F-4D97-AF65-F5344CB8AC3E}">
        <p14:creationId xmlns:p14="http://schemas.microsoft.com/office/powerpoint/2010/main" val="1089759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D9A6436-B561-40FE-AB6C-99F45C25EE19}"/>
              </a:ext>
            </a:extLst>
          </p:cNvPr>
          <p:cNvSpPr>
            <a:spLocks noGrp="1"/>
          </p:cNvSpPr>
          <p:nvPr>
            <p:ph type="title"/>
          </p:nvPr>
        </p:nvSpPr>
        <p:spPr>
          <a:xfrm>
            <a:off x="3275857" y="1851670"/>
            <a:ext cx="2808312" cy="788443"/>
          </a:xfrm>
          <a:solidFill>
            <a:srgbClr val="7030A0"/>
          </a:solidFill>
        </p:spPr>
        <p:txBody>
          <a:bodyPr/>
          <a:lstStyle/>
          <a:p>
            <a:pPr algn="ctr"/>
            <a:r>
              <a:rPr lang="en-GB" sz="4400" dirty="0">
                <a:solidFill>
                  <a:schemeClr val="bg1"/>
                </a:solidFill>
              </a:rPr>
              <a:t>Evidence</a:t>
            </a:r>
          </a:p>
        </p:txBody>
      </p:sp>
    </p:spTree>
    <p:extLst>
      <p:ext uri="{BB962C8B-B14F-4D97-AF65-F5344CB8AC3E}">
        <p14:creationId xmlns:p14="http://schemas.microsoft.com/office/powerpoint/2010/main" val="114632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4EF4C-3929-461B-AC0B-8769665EDA55}"/>
              </a:ext>
            </a:extLst>
          </p:cNvPr>
          <p:cNvSpPr>
            <a:spLocks noGrp="1"/>
          </p:cNvSpPr>
          <p:nvPr>
            <p:ph type="title"/>
          </p:nvPr>
        </p:nvSpPr>
        <p:spPr>
          <a:xfrm>
            <a:off x="685800" y="171450"/>
            <a:ext cx="7772400" cy="664350"/>
          </a:xfrm>
        </p:spPr>
        <p:txBody>
          <a:bodyPr/>
          <a:lstStyle/>
          <a:p>
            <a:pPr algn="ctr"/>
            <a:r>
              <a:rPr lang="en-GB" dirty="0"/>
              <a:t>Hierarchy of Evidence</a:t>
            </a:r>
            <a:br>
              <a:rPr lang="en-GB" dirty="0"/>
            </a:br>
            <a:r>
              <a:rPr lang="en-GB" sz="1800" b="0" dirty="0"/>
              <a:t>(</a:t>
            </a:r>
            <a:r>
              <a:rPr lang="en-GB" sz="1800" b="0" dirty="0" err="1"/>
              <a:t>nb.</a:t>
            </a:r>
            <a:r>
              <a:rPr lang="en-GB" sz="1800" b="0" dirty="0"/>
              <a:t> not everyone agrees with this!)</a:t>
            </a:r>
            <a:endParaRPr lang="en-GB" b="0" dirty="0"/>
          </a:p>
        </p:txBody>
      </p:sp>
      <p:pic>
        <p:nvPicPr>
          <p:cNvPr id="2052" name="Picture 4" descr="Philosophical critique exposes flaws in medical evidence hierarchies |  Science News">
            <a:extLst>
              <a:ext uri="{FF2B5EF4-FFF2-40B4-BE49-F238E27FC236}">
                <a16:creationId xmlns:a16="http://schemas.microsoft.com/office/drawing/2014/main" id="{02AF2AA6-EAAA-4178-94F1-5CCED750D1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585" y="1059582"/>
            <a:ext cx="7314615" cy="3912468"/>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98F8B16E-136B-4D93-B836-7DC6BD1C02F5}"/>
              </a:ext>
            </a:extLst>
          </p:cNvPr>
          <p:cNvSpPr/>
          <p:nvPr/>
        </p:nvSpPr>
        <p:spPr bwMode="auto">
          <a:xfrm>
            <a:off x="2195736" y="1203598"/>
            <a:ext cx="4248472" cy="1656184"/>
          </a:xfrm>
          <a:prstGeom prst="ellipse">
            <a:avLst/>
          </a:prstGeom>
          <a:noFill/>
          <a:ln w="57150">
            <a:solidFill>
              <a:srgbClr val="FF0000"/>
            </a:solidFill>
            <a:headEnd type="none" w="med" len="med"/>
            <a:tailEnd type="none" w="med" len="med"/>
          </a:ln>
          <a:extLst>
            <a:ext uri="{AF507438-7753-43e0-B8FC-AC1667EBCBE1}">
              <a14:hiddenEffects xmlns:a14="http://schemas.microsoft.com/office/drawing/2010/main" xmlns="">
                <a:effectLst>
                  <a:outerShdw dist="35921" dir="2700000" algn="ctr" rotWithShape="0">
                    <a:schemeClr val="bg2"/>
                  </a:outerShdw>
                </a:effectLst>
              </a14:hiddenEffects>
            </a:ext>
          </a:extLst>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823226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7321A-2F6F-4B55-8AE5-30ADD8A73F7C}"/>
              </a:ext>
            </a:extLst>
          </p:cNvPr>
          <p:cNvSpPr>
            <a:spLocks noGrp="1"/>
          </p:cNvSpPr>
          <p:nvPr>
            <p:ph type="title"/>
          </p:nvPr>
        </p:nvSpPr>
        <p:spPr/>
        <p:txBody>
          <a:bodyPr/>
          <a:lstStyle/>
          <a:p>
            <a:r>
              <a:rPr lang="en-GB" dirty="0"/>
              <a:t>Randomised controlled trial</a:t>
            </a:r>
          </a:p>
        </p:txBody>
      </p:sp>
      <p:pic>
        <p:nvPicPr>
          <p:cNvPr id="4" name="Picture 6" descr="RCTs | Collaborative Change">
            <a:extLst>
              <a:ext uri="{FF2B5EF4-FFF2-40B4-BE49-F238E27FC236}">
                <a16:creationId xmlns:a16="http://schemas.microsoft.com/office/drawing/2014/main" id="{3EE2E2A6-F954-4425-9AB6-CA03ACE76A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971550"/>
            <a:ext cx="6840760" cy="3454852"/>
          </a:xfrm>
          <a:prstGeom prst="rect">
            <a:avLst/>
          </a:prstGeom>
          <a:noFill/>
          <a:extLst>
            <a:ext uri="{909E8E84-426E-40DD-AFC4-6F175D3DCCD1}">
              <a14:hiddenFill xmlns:a14="http://schemas.microsoft.com/office/drawing/2010/main">
                <a:solidFill>
                  <a:srgbClr val="FFFFFF"/>
                </a:solidFill>
              </a14:hiddenFill>
            </a:ext>
          </a:extLst>
        </p:spPr>
      </p:pic>
      <p:pic>
        <p:nvPicPr>
          <p:cNvPr id="24580" name="Picture 4" descr="Hand Flipping Coin Vector Illustration Stock Vector (Royalty Free)  1317073241">
            <a:extLst>
              <a:ext uri="{FF2B5EF4-FFF2-40B4-BE49-F238E27FC236}">
                <a16:creationId xmlns:a16="http://schemas.microsoft.com/office/drawing/2014/main" id="{4E5912FB-3F11-406D-84EE-8473D87664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109" t="4100" r="15107" b="9500"/>
          <a:stretch/>
        </p:blipFill>
        <p:spPr bwMode="auto">
          <a:xfrm>
            <a:off x="3347864" y="2283718"/>
            <a:ext cx="594066" cy="792088"/>
          </a:xfrm>
          <a:prstGeom prst="rect">
            <a:avLst/>
          </a:prstGeom>
          <a:noFill/>
          <a:effectLst>
            <a:glow rad="139700">
              <a:srgbClr val="00B0F0">
                <a:alpha val="40000"/>
              </a:srgb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2755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4EF4C-3929-461B-AC0B-8769665EDA55}"/>
              </a:ext>
            </a:extLst>
          </p:cNvPr>
          <p:cNvSpPr>
            <a:spLocks noGrp="1"/>
          </p:cNvSpPr>
          <p:nvPr>
            <p:ph type="title"/>
          </p:nvPr>
        </p:nvSpPr>
        <p:spPr>
          <a:xfrm>
            <a:off x="685800" y="171450"/>
            <a:ext cx="7772400" cy="664350"/>
          </a:xfrm>
        </p:spPr>
        <p:txBody>
          <a:bodyPr/>
          <a:lstStyle/>
          <a:p>
            <a:pPr algn="ctr"/>
            <a:r>
              <a:rPr lang="en-GB" dirty="0"/>
              <a:t>Hierarchy of Evidence</a:t>
            </a:r>
            <a:br>
              <a:rPr lang="en-GB" dirty="0"/>
            </a:br>
            <a:r>
              <a:rPr lang="en-GB" sz="1800" b="0" dirty="0"/>
              <a:t>(</a:t>
            </a:r>
            <a:r>
              <a:rPr lang="en-GB" sz="1800" b="0" dirty="0" err="1"/>
              <a:t>nb.</a:t>
            </a:r>
            <a:r>
              <a:rPr lang="en-GB" sz="1800" b="0" dirty="0"/>
              <a:t> not everyone agrees with this!)</a:t>
            </a:r>
            <a:endParaRPr lang="en-GB" b="0" dirty="0"/>
          </a:p>
        </p:txBody>
      </p:sp>
      <p:pic>
        <p:nvPicPr>
          <p:cNvPr id="2052" name="Picture 4" descr="Philosophical critique exposes flaws in medical evidence hierarchies |  Science News">
            <a:extLst>
              <a:ext uri="{FF2B5EF4-FFF2-40B4-BE49-F238E27FC236}">
                <a16:creationId xmlns:a16="http://schemas.microsoft.com/office/drawing/2014/main" id="{02AF2AA6-EAAA-4178-94F1-5CCED750D1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585" y="1059582"/>
            <a:ext cx="7314615" cy="3912468"/>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5B562D1E-E9C9-4654-AA93-6A1B215C849C}"/>
              </a:ext>
            </a:extLst>
          </p:cNvPr>
          <p:cNvSpPr/>
          <p:nvPr/>
        </p:nvSpPr>
        <p:spPr bwMode="auto">
          <a:xfrm>
            <a:off x="2195736" y="1203598"/>
            <a:ext cx="4248472" cy="1656184"/>
          </a:xfrm>
          <a:prstGeom prst="ellipse">
            <a:avLst/>
          </a:prstGeom>
          <a:noFill/>
          <a:ln w="57150">
            <a:solidFill>
              <a:srgbClr val="FF0000"/>
            </a:solidFill>
            <a:headEnd type="none" w="med" len="med"/>
            <a:tailEnd type="none" w="med" len="med"/>
          </a:ln>
          <a:extLst>
            <a:ext uri="{AF507438-7753-43e0-B8FC-AC1667EBCBE1}">
              <a14:hiddenEffects xmlns:a14="http://schemas.microsoft.com/office/drawing/2010/main" xmlns="">
                <a:effectLst>
                  <a:outerShdw dist="35921" dir="2700000" algn="ctr" rotWithShape="0">
                    <a:schemeClr val="bg2"/>
                  </a:outerShdw>
                </a:effectLst>
              </a14:hiddenEffects>
            </a:ext>
          </a:extLst>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06944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B2E56-0403-4906-A01A-5730AD1D7EEA}"/>
              </a:ext>
            </a:extLst>
          </p:cNvPr>
          <p:cNvSpPr>
            <a:spLocks noGrp="1"/>
          </p:cNvSpPr>
          <p:nvPr>
            <p:ph type="title"/>
          </p:nvPr>
        </p:nvSpPr>
        <p:spPr/>
        <p:txBody>
          <a:bodyPr/>
          <a:lstStyle/>
          <a:p>
            <a:r>
              <a:rPr lang="en-GB" dirty="0"/>
              <a:t>Systematic Reviews</a:t>
            </a:r>
          </a:p>
        </p:txBody>
      </p:sp>
      <p:sp>
        <p:nvSpPr>
          <p:cNvPr id="3" name="Content Placeholder 2">
            <a:extLst>
              <a:ext uri="{FF2B5EF4-FFF2-40B4-BE49-F238E27FC236}">
                <a16:creationId xmlns:a16="http://schemas.microsoft.com/office/drawing/2014/main" id="{7DC2CD2F-E978-4B5C-AD8A-8DDAF3597942}"/>
              </a:ext>
            </a:extLst>
          </p:cNvPr>
          <p:cNvSpPr>
            <a:spLocks noGrp="1"/>
          </p:cNvSpPr>
          <p:nvPr>
            <p:ph idx="1"/>
          </p:nvPr>
        </p:nvSpPr>
        <p:spPr>
          <a:xfrm>
            <a:off x="685800" y="1221600"/>
            <a:ext cx="7918648" cy="3294366"/>
          </a:xfrm>
        </p:spPr>
        <p:txBody>
          <a:bodyPr>
            <a:normAutofit fontScale="92500"/>
          </a:bodyPr>
          <a:lstStyle/>
          <a:p>
            <a:r>
              <a:rPr lang="en-GB" dirty="0"/>
              <a:t>“…in essence a systematic review is simple: instead of just mooching through the research literature, consciously or unconsciously picking out papers here and there that support your pre-existing beliefs, you take a scientific, systematic approach to the very process of looking for scientific evidence, ensuring that your evidence is as complete and representative as possible of all the research that has ever been done.”</a:t>
            </a:r>
          </a:p>
          <a:p>
            <a:pPr marL="0" indent="0" algn="r">
              <a:buNone/>
            </a:pPr>
            <a:br>
              <a:rPr lang="en-GB" dirty="0"/>
            </a:br>
            <a:r>
              <a:rPr lang="en-GB" dirty="0"/>
              <a:t>(Ben Goldacre, 2008) </a:t>
            </a:r>
          </a:p>
        </p:txBody>
      </p:sp>
    </p:spTree>
    <p:extLst>
      <p:ext uri="{BB962C8B-B14F-4D97-AF65-F5344CB8AC3E}">
        <p14:creationId xmlns:p14="http://schemas.microsoft.com/office/powerpoint/2010/main" val="12214341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BDCA0F0-6423-406B-843E-5B507350D627}"/>
              </a:ext>
            </a:extLst>
          </p:cNvPr>
          <p:cNvPicPr>
            <a:picLocks noChangeAspect="1"/>
          </p:cNvPicPr>
          <p:nvPr/>
        </p:nvPicPr>
        <p:blipFill>
          <a:blip r:embed="rId2"/>
          <a:stretch>
            <a:fillRect/>
          </a:stretch>
        </p:blipFill>
        <p:spPr>
          <a:xfrm>
            <a:off x="338372" y="1131590"/>
            <a:ext cx="8467256" cy="2520280"/>
          </a:xfrm>
          <a:prstGeom prst="rect">
            <a:avLst/>
          </a:prstGeom>
        </p:spPr>
      </p:pic>
    </p:spTree>
    <p:extLst>
      <p:ext uri="{BB962C8B-B14F-4D97-AF65-F5344CB8AC3E}">
        <p14:creationId xmlns:p14="http://schemas.microsoft.com/office/powerpoint/2010/main" val="1955588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5AE012-66AD-44C7-90FC-12730CF4E350}"/>
              </a:ext>
            </a:extLst>
          </p:cNvPr>
          <p:cNvPicPr>
            <a:picLocks noChangeAspect="1"/>
          </p:cNvPicPr>
          <p:nvPr/>
        </p:nvPicPr>
        <p:blipFill>
          <a:blip r:embed="rId3"/>
          <a:stretch>
            <a:fillRect/>
          </a:stretch>
        </p:blipFill>
        <p:spPr>
          <a:xfrm>
            <a:off x="533400" y="528637"/>
            <a:ext cx="8077200" cy="4086225"/>
          </a:xfrm>
          <a:prstGeom prst="rect">
            <a:avLst/>
          </a:prstGeom>
        </p:spPr>
      </p:pic>
      <p:sp>
        <p:nvSpPr>
          <p:cNvPr id="5" name="TextBox 4">
            <a:extLst>
              <a:ext uri="{FF2B5EF4-FFF2-40B4-BE49-F238E27FC236}">
                <a16:creationId xmlns:a16="http://schemas.microsoft.com/office/drawing/2014/main" id="{CEAA22DB-163E-4DE0-9927-C8B168E8DBB9}"/>
              </a:ext>
            </a:extLst>
          </p:cNvPr>
          <p:cNvSpPr txBox="1"/>
          <p:nvPr/>
        </p:nvSpPr>
        <p:spPr>
          <a:xfrm>
            <a:off x="6156176" y="1099010"/>
            <a:ext cx="2266583" cy="1477328"/>
          </a:xfrm>
          <a:prstGeom prst="rect">
            <a:avLst/>
          </a:prstGeom>
          <a:noFill/>
        </p:spPr>
        <p:txBody>
          <a:bodyPr wrap="none" rtlCol="0">
            <a:spAutoFit/>
          </a:bodyPr>
          <a:lstStyle/>
          <a:p>
            <a:r>
              <a:rPr lang="en-GB" b="1" u="sng" dirty="0"/>
              <a:t>Effect Sizes</a:t>
            </a:r>
          </a:p>
          <a:p>
            <a:r>
              <a:rPr lang="en-GB" dirty="0"/>
              <a:t>When standardised, </a:t>
            </a:r>
            <a:br>
              <a:rPr lang="en-GB" dirty="0"/>
            </a:br>
            <a:r>
              <a:rPr lang="en-GB" dirty="0"/>
              <a:t>impact scores can</a:t>
            </a:r>
            <a:br>
              <a:rPr lang="en-GB" dirty="0"/>
            </a:br>
            <a:r>
              <a:rPr lang="en-GB" dirty="0"/>
              <a:t>be compared on a</a:t>
            </a:r>
            <a:br>
              <a:rPr lang="en-GB" dirty="0"/>
            </a:br>
            <a:r>
              <a:rPr lang="en-GB" dirty="0"/>
              <a:t>common scale</a:t>
            </a:r>
          </a:p>
        </p:txBody>
      </p:sp>
    </p:spTree>
    <p:extLst>
      <p:ext uri="{BB962C8B-B14F-4D97-AF65-F5344CB8AC3E}">
        <p14:creationId xmlns:p14="http://schemas.microsoft.com/office/powerpoint/2010/main" val="23291016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4EF4C-3929-461B-AC0B-8769665EDA55}"/>
              </a:ext>
            </a:extLst>
          </p:cNvPr>
          <p:cNvSpPr>
            <a:spLocks noGrp="1"/>
          </p:cNvSpPr>
          <p:nvPr>
            <p:ph type="title"/>
          </p:nvPr>
        </p:nvSpPr>
        <p:spPr>
          <a:xfrm>
            <a:off x="685800" y="171450"/>
            <a:ext cx="7772400" cy="664350"/>
          </a:xfrm>
        </p:spPr>
        <p:txBody>
          <a:bodyPr/>
          <a:lstStyle/>
          <a:p>
            <a:pPr algn="ctr"/>
            <a:r>
              <a:rPr lang="en-GB" dirty="0"/>
              <a:t>Hierarchy of Evidence</a:t>
            </a:r>
            <a:br>
              <a:rPr lang="en-GB" dirty="0"/>
            </a:br>
            <a:r>
              <a:rPr lang="en-GB" sz="1800" b="0" dirty="0"/>
              <a:t>(</a:t>
            </a:r>
            <a:r>
              <a:rPr lang="en-GB" sz="1800" b="0" dirty="0" err="1"/>
              <a:t>nb.</a:t>
            </a:r>
            <a:r>
              <a:rPr lang="en-GB" sz="1800" b="0" dirty="0"/>
              <a:t> not everyone agrees with this!)</a:t>
            </a:r>
            <a:endParaRPr lang="en-GB" b="0" dirty="0"/>
          </a:p>
        </p:txBody>
      </p:sp>
      <p:pic>
        <p:nvPicPr>
          <p:cNvPr id="2052" name="Picture 4" descr="Philosophical critique exposes flaws in medical evidence hierarchies |  Science News">
            <a:extLst>
              <a:ext uri="{FF2B5EF4-FFF2-40B4-BE49-F238E27FC236}">
                <a16:creationId xmlns:a16="http://schemas.microsoft.com/office/drawing/2014/main" id="{02AF2AA6-EAAA-4178-94F1-5CCED750D1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585" y="1059582"/>
            <a:ext cx="7314615" cy="3912468"/>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5B562D1E-E9C9-4654-AA93-6A1B215C849C}"/>
              </a:ext>
            </a:extLst>
          </p:cNvPr>
          <p:cNvSpPr/>
          <p:nvPr/>
        </p:nvSpPr>
        <p:spPr bwMode="auto">
          <a:xfrm>
            <a:off x="2195736" y="1203598"/>
            <a:ext cx="4248472" cy="1656184"/>
          </a:xfrm>
          <a:prstGeom prst="ellipse">
            <a:avLst/>
          </a:prstGeom>
          <a:noFill/>
          <a:ln w="57150">
            <a:solidFill>
              <a:srgbClr val="FF0000"/>
            </a:solidFill>
            <a:headEnd type="none" w="med" len="med"/>
            <a:tailEnd type="none" w="med" len="med"/>
          </a:ln>
          <a:extLst>
            <a:ext uri="{AF507438-7753-43e0-B8FC-AC1667EBCBE1}">
              <a14:hiddenEffects xmlns:a14="http://schemas.microsoft.com/office/drawing/2010/main" xmlns="">
                <a:effectLst>
                  <a:outerShdw dist="35921" dir="2700000" algn="ctr" rotWithShape="0">
                    <a:schemeClr val="bg2"/>
                  </a:outerShdw>
                </a:effectLst>
              </a14:hiddenEffects>
            </a:ext>
          </a:extLst>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4066624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97CCA02-A703-4168-B50D-A737F5D50EF6}"/>
              </a:ext>
            </a:extLst>
          </p:cNvPr>
          <p:cNvPicPr>
            <a:picLocks noChangeAspect="1"/>
          </p:cNvPicPr>
          <p:nvPr/>
        </p:nvPicPr>
        <p:blipFill>
          <a:blip r:embed="rId3"/>
          <a:stretch>
            <a:fillRect/>
          </a:stretch>
        </p:blipFill>
        <p:spPr>
          <a:xfrm>
            <a:off x="25896" y="111428"/>
            <a:ext cx="8980941" cy="4186604"/>
          </a:xfrm>
          <a:prstGeom prst="rect">
            <a:avLst/>
          </a:prstGeom>
        </p:spPr>
      </p:pic>
      <p:sp>
        <p:nvSpPr>
          <p:cNvPr id="7" name="TextBox 6">
            <a:extLst>
              <a:ext uri="{FF2B5EF4-FFF2-40B4-BE49-F238E27FC236}">
                <a16:creationId xmlns:a16="http://schemas.microsoft.com/office/drawing/2014/main" id="{18348FD8-D818-4A69-8584-016B6BFBFF23}"/>
              </a:ext>
            </a:extLst>
          </p:cNvPr>
          <p:cNvSpPr txBox="1"/>
          <p:nvPr/>
        </p:nvSpPr>
        <p:spPr>
          <a:xfrm>
            <a:off x="306488" y="4731990"/>
            <a:ext cx="4577195" cy="300082"/>
          </a:xfrm>
          <a:prstGeom prst="rect">
            <a:avLst/>
          </a:prstGeom>
          <a:noFill/>
        </p:spPr>
        <p:txBody>
          <a:bodyPr wrap="square">
            <a:spAutoFit/>
          </a:bodyPr>
          <a:lstStyle/>
          <a:p>
            <a:r>
              <a:rPr lang="en-GB" sz="1350" b="1" dirty="0">
                <a:solidFill>
                  <a:srgbClr val="005274"/>
                </a:solidFill>
                <a:latin typeface="Open Sans" panose="020B0606030504020204" pitchFamily="34" charset="0"/>
              </a:rPr>
              <a:t>Source: </a:t>
            </a:r>
            <a:r>
              <a:rPr lang="en-GB" sz="1350" dirty="0">
                <a:solidFill>
                  <a:srgbClr val="005274"/>
                </a:solidFill>
                <a:latin typeface="Open Sans" panose="020B0606030504020204" pitchFamily="34" charset="0"/>
                <a:hlinkClick r:id="rId4"/>
              </a:rPr>
              <a:t>https://doi.org/10.1111/mbe.12243</a:t>
            </a:r>
            <a:endParaRPr lang="en-GB" sz="1350" dirty="0"/>
          </a:p>
        </p:txBody>
      </p:sp>
      <p:grpSp>
        <p:nvGrpSpPr>
          <p:cNvPr id="14" name="Group 13">
            <a:extLst>
              <a:ext uri="{FF2B5EF4-FFF2-40B4-BE49-F238E27FC236}">
                <a16:creationId xmlns:a16="http://schemas.microsoft.com/office/drawing/2014/main" id="{0A835769-2006-4FB2-B8F8-C8ECFB5F9EA9}"/>
              </a:ext>
            </a:extLst>
          </p:cNvPr>
          <p:cNvGrpSpPr/>
          <p:nvPr/>
        </p:nvGrpSpPr>
        <p:grpSpPr>
          <a:xfrm>
            <a:off x="4516366" y="3964384"/>
            <a:ext cx="497223" cy="1067688"/>
            <a:chOff x="4938873" y="3939902"/>
            <a:chExt cx="497223" cy="792088"/>
          </a:xfrm>
        </p:grpSpPr>
        <p:sp>
          <p:nvSpPr>
            <p:cNvPr id="12" name="Arrow: Up 11">
              <a:extLst>
                <a:ext uri="{FF2B5EF4-FFF2-40B4-BE49-F238E27FC236}">
                  <a16:creationId xmlns:a16="http://schemas.microsoft.com/office/drawing/2014/main" id="{B3018198-906C-44DC-8B18-A25060FDDA99}"/>
                </a:ext>
              </a:extLst>
            </p:cNvPr>
            <p:cNvSpPr/>
            <p:nvPr/>
          </p:nvSpPr>
          <p:spPr bwMode="auto">
            <a:xfrm>
              <a:off x="4938873" y="4155926"/>
              <a:ext cx="425215" cy="576064"/>
            </a:xfrm>
            <a:prstGeom prst="upArrow">
              <a:avLst/>
            </a:prstGeom>
            <a:solidFill>
              <a:srgbClr val="FF0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New Roman" pitchFamily="18" charset="0"/>
              </a:endParaRPr>
            </a:p>
          </p:txBody>
        </p:sp>
        <p:sp>
          <p:nvSpPr>
            <p:cNvPr id="13" name="Oval 12">
              <a:extLst>
                <a:ext uri="{FF2B5EF4-FFF2-40B4-BE49-F238E27FC236}">
                  <a16:creationId xmlns:a16="http://schemas.microsoft.com/office/drawing/2014/main" id="{0C3F137F-AC74-4FB8-9D05-4EB7641D11FC}"/>
                </a:ext>
              </a:extLst>
            </p:cNvPr>
            <p:cNvSpPr/>
            <p:nvPr/>
          </p:nvSpPr>
          <p:spPr bwMode="auto">
            <a:xfrm>
              <a:off x="4938873" y="3939902"/>
              <a:ext cx="497223" cy="216024"/>
            </a:xfrm>
            <a:prstGeom prst="ellipse">
              <a:avLst/>
            </a:prstGeom>
            <a:noFill/>
            <a:ln>
              <a:solidFill>
                <a:srgbClr val="FF0000"/>
              </a:solidFill>
              <a:headEnd type="none" w="med" len="med"/>
              <a:tailEnd type="none" w="med" len="med"/>
            </a:ln>
            <a:extLst>
              <a:ext uri="{AF507438-7753-43e0-B8FC-AC1667EBCBE1}">
                <a14:hiddenEffects xmlns:a14="http://schemas.microsoft.com/office/drawing/2010/main" xmlns="">
                  <a:effectLst>
                    <a:outerShdw dist="35921" dir="2700000" algn="ctr" rotWithShape="0">
                      <a:schemeClr val="bg2"/>
                    </a:outerShdw>
                  </a:effectLst>
                </a14:hiddenEffects>
              </a:ext>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New Roman" pitchFamily="18" charset="0"/>
              </a:endParaRPr>
            </a:p>
          </p:txBody>
        </p:sp>
      </p:grpSp>
      <p:sp>
        <p:nvSpPr>
          <p:cNvPr id="18" name="TextBox 17">
            <a:extLst>
              <a:ext uri="{FF2B5EF4-FFF2-40B4-BE49-F238E27FC236}">
                <a16:creationId xmlns:a16="http://schemas.microsoft.com/office/drawing/2014/main" id="{68C1DDA8-5E91-4F27-B4F2-089106F09F5D}"/>
              </a:ext>
            </a:extLst>
          </p:cNvPr>
          <p:cNvSpPr txBox="1"/>
          <p:nvPr/>
        </p:nvSpPr>
        <p:spPr>
          <a:xfrm>
            <a:off x="1907704" y="1081023"/>
            <a:ext cx="2265107" cy="523220"/>
          </a:xfrm>
          <a:prstGeom prst="rect">
            <a:avLst/>
          </a:prstGeom>
          <a:solidFill>
            <a:srgbClr val="FFFF00"/>
          </a:solidFill>
        </p:spPr>
        <p:txBody>
          <a:bodyPr wrap="none" rtlCol="0">
            <a:spAutoFit/>
          </a:bodyPr>
          <a:lstStyle/>
          <a:p>
            <a:r>
              <a:rPr lang="en-GB" sz="2800" b="1" dirty="0"/>
              <a:t>Meta-analysis</a:t>
            </a:r>
          </a:p>
        </p:txBody>
      </p:sp>
    </p:spTree>
    <p:extLst>
      <p:ext uri="{BB962C8B-B14F-4D97-AF65-F5344CB8AC3E}">
        <p14:creationId xmlns:p14="http://schemas.microsoft.com/office/powerpoint/2010/main" val="1450361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4EF4C-3929-461B-AC0B-8769665EDA55}"/>
              </a:ext>
            </a:extLst>
          </p:cNvPr>
          <p:cNvSpPr>
            <a:spLocks noGrp="1"/>
          </p:cNvSpPr>
          <p:nvPr>
            <p:ph type="title"/>
          </p:nvPr>
        </p:nvSpPr>
        <p:spPr>
          <a:xfrm>
            <a:off x="685800" y="171450"/>
            <a:ext cx="7772400" cy="664350"/>
          </a:xfrm>
        </p:spPr>
        <p:txBody>
          <a:bodyPr/>
          <a:lstStyle/>
          <a:p>
            <a:pPr algn="ctr"/>
            <a:r>
              <a:rPr lang="en-GB" dirty="0"/>
              <a:t>Hierarchy of Evidence</a:t>
            </a:r>
            <a:br>
              <a:rPr lang="en-GB" dirty="0"/>
            </a:br>
            <a:r>
              <a:rPr lang="en-GB" sz="1800" b="0" dirty="0"/>
              <a:t>(</a:t>
            </a:r>
            <a:r>
              <a:rPr lang="en-GB" sz="1800" b="0" dirty="0" err="1"/>
              <a:t>nb.</a:t>
            </a:r>
            <a:r>
              <a:rPr lang="en-GB" sz="1800" b="0" dirty="0"/>
              <a:t> not everyone agrees with this!)</a:t>
            </a:r>
            <a:endParaRPr lang="en-GB" b="0" dirty="0"/>
          </a:p>
        </p:txBody>
      </p:sp>
      <p:pic>
        <p:nvPicPr>
          <p:cNvPr id="2052" name="Picture 4" descr="Philosophical critique exposes flaws in medical evidence hierarchies |  Science News">
            <a:extLst>
              <a:ext uri="{FF2B5EF4-FFF2-40B4-BE49-F238E27FC236}">
                <a16:creationId xmlns:a16="http://schemas.microsoft.com/office/drawing/2014/main" id="{02AF2AA6-EAAA-4178-94F1-5CCED750D1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585" y="1059582"/>
            <a:ext cx="7314615" cy="3912468"/>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AE90D59F-4397-4529-BF30-693FAFC93405}"/>
              </a:ext>
            </a:extLst>
          </p:cNvPr>
          <p:cNvSpPr/>
          <p:nvPr/>
        </p:nvSpPr>
        <p:spPr bwMode="auto">
          <a:xfrm>
            <a:off x="2195736" y="1203598"/>
            <a:ext cx="4248472" cy="1656184"/>
          </a:xfrm>
          <a:prstGeom prst="ellipse">
            <a:avLst/>
          </a:prstGeom>
          <a:noFill/>
          <a:ln w="57150">
            <a:solidFill>
              <a:srgbClr val="FF0000"/>
            </a:solidFill>
            <a:headEnd type="none" w="med" len="med"/>
            <a:tailEnd type="none" w="med" len="med"/>
          </a:ln>
          <a:extLst>
            <a:ext uri="{AF507438-7753-43e0-B8FC-AC1667EBCBE1}">
              <a14:hiddenEffects xmlns:a14="http://schemas.microsoft.com/office/drawing/2010/main" xmlns="">
                <a:effectLst>
                  <a:outerShdw dist="35921" dir="2700000" algn="ctr" rotWithShape="0">
                    <a:schemeClr val="bg2"/>
                  </a:outerShdw>
                </a:effectLst>
              </a14:hiddenEffects>
            </a:ext>
          </a:extLst>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150266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Where to find good ‘what works’ research:</a:t>
            </a:r>
          </a:p>
        </p:txBody>
      </p:sp>
      <p:sp>
        <p:nvSpPr>
          <p:cNvPr id="3" name="Content Placeholder 2"/>
          <p:cNvSpPr>
            <a:spLocks noGrp="1"/>
          </p:cNvSpPr>
          <p:nvPr>
            <p:ph idx="1"/>
          </p:nvPr>
        </p:nvSpPr>
        <p:spPr>
          <a:xfrm>
            <a:off x="685800" y="1221600"/>
            <a:ext cx="7772400" cy="3086100"/>
          </a:xfrm>
        </p:spPr>
        <p:txBody>
          <a:bodyPr>
            <a:normAutofit fontScale="92500" lnSpcReduction="10000"/>
          </a:bodyPr>
          <a:lstStyle/>
          <a:p>
            <a:pPr marL="0" indent="0">
              <a:buNone/>
            </a:pPr>
            <a:r>
              <a:rPr lang="en-GB" dirty="0"/>
              <a:t>Education Endowment Foundation:</a:t>
            </a:r>
          </a:p>
          <a:p>
            <a:pPr>
              <a:buFont typeface="Arial" panose="020B0604020202020204" pitchFamily="34" charset="0"/>
              <a:buChar char="•"/>
            </a:pPr>
            <a:r>
              <a:rPr lang="en-GB" dirty="0">
                <a:hlinkClick r:id="rId3"/>
              </a:rPr>
              <a:t>Teaching and Learning Toolkit (based on meta-analysis)</a:t>
            </a:r>
            <a:endParaRPr lang="en-GB" dirty="0"/>
          </a:p>
          <a:p>
            <a:pPr>
              <a:buFont typeface="Arial" panose="020B0604020202020204" pitchFamily="34" charset="0"/>
              <a:buChar char="•"/>
            </a:pPr>
            <a:r>
              <a:rPr lang="en-GB" dirty="0">
                <a:hlinkClick r:id="rId4"/>
              </a:rPr>
              <a:t>Evidence Reviews</a:t>
            </a:r>
            <a:endParaRPr lang="en-GB" dirty="0"/>
          </a:p>
          <a:p>
            <a:pPr>
              <a:buFont typeface="Arial" panose="020B0604020202020204" pitchFamily="34" charset="0"/>
              <a:buChar char="•"/>
            </a:pPr>
            <a:r>
              <a:rPr lang="en-GB" dirty="0">
                <a:hlinkClick r:id="rId5"/>
              </a:rPr>
              <a:t>Guidance reports</a:t>
            </a:r>
            <a:endParaRPr lang="en-GB" dirty="0"/>
          </a:p>
          <a:p>
            <a:pPr marL="0" indent="0">
              <a:buNone/>
            </a:pPr>
            <a:r>
              <a:rPr lang="en-GB" dirty="0"/>
              <a:t>Also </a:t>
            </a:r>
            <a:r>
              <a:rPr lang="en-GB"/>
              <a:t>see:</a:t>
            </a:r>
          </a:p>
          <a:p>
            <a:pPr>
              <a:buFont typeface="Arial" panose="020B0604020202020204" pitchFamily="34" charset="0"/>
              <a:buChar char="•"/>
            </a:pPr>
            <a:r>
              <a:rPr lang="en-GB"/>
              <a:t>Hattie - </a:t>
            </a:r>
            <a:r>
              <a:rPr lang="en-GB">
                <a:hlinkClick r:id="rId6"/>
              </a:rPr>
              <a:t>https</a:t>
            </a:r>
            <a:r>
              <a:rPr lang="en-GB" dirty="0">
                <a:hlinkClick r:id="rId6"/>
              </a:rPr>
              <a:t>://www.visiblelearningmetax.</a:t>
            </a:r>
            <a:r>
              <a:rPr lang="en-GB">
                <a:hlinkClick r:id="rId6"/>
              </a:rPr>
              <a:t>com/</a:t>
            </a:r>
            <a:endParaRPr lang="en-GB" dirty="0"/>
          </a:p>
          <a:p>
            <a:pPr marL="0" indent="0">
              <a:buNone/>
            </a:pPr>
            <a:r>
              <a:rPr lang="en-GB"/>
              <a:t>(</a:t>
            </a:r>
            <a:r>
              <a:rPr lang="en-GB" dirty="0"/>
              <a:t>summarised </a:t>
            </a:r>
            <a:r>
              <a:rPr lang="en-GB">
                <a:hlinkClick r:id="rId7"/>
              </a:rPr>
              <a:t>here</a:t>
            </a:r>
            <a:r>
              <a:rPr lang="en-GB"/>
              <a:t>).</a:t>
            </a:r>
          </a:p>
          <a:p>
            <a:pPr>
              <a:buFont typeface="Arial" panose="020B0604020202020204" pitchFamily="34" charset="0"/>
              <a:buChar char="•"/>
            </a:pPr>
            <a:r>
              <a:rPr lang="en-GB"/>
              <a:t>IES - </a:t>
            </a:r>
            <a:r>
              <a:rPr lang="en-GB">
                <a:hlinkClick r:id="rId8"/>
              </a:rPr>
              <a:t>https</a:t>
            </a:r>
            <a:r>
              <a:rPr lang="en-GB" dirty="0">
                <a:hlinkClick r:id="rId8"/>
              </a:rPr>
              <a:t>://ies.ed.gov/ncee/wwc/</a:t>
            </a:r>
            <a:endParaRPr lang="en-GB" dirty="0"/>
          </a:p>
          <a:p>
            <a:pPr>
              <a:buFont typeface="Arial" panose="020B0604020202020204" pitchFamily="34" charset="0"/>
              <a:buChar char="•"/>
            </a:pPr>
            <a:endParaRPr lang="en-GB" dirty="0"/>
          </a:p>
        </p:txBody>
      </p:sp>
    </p:spTree>
    <p:extLst>
      <p:ext uri="{BB962C8B-B14F-4D97-AF65-F5344CB8AC3E}">
        <p14:creationId xmlns:p14="http://schemas.microsoft.com/office/powerpoint/2010/main" val="372100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C445B79-E2E5-4CD3-A39E-6B1ECBCFCD84}"/>
              </a:ext>
            </a:extLst>
          </p:cNvPr>
          <p:cNvPicPr>
            <a:picLocks noChangeAspect="1"/>
          </p:cNvPicPr>
          <p:nvPr/>
        </p:nvPicPr>
        <p:blipFill>
          <a:blip r:embed="rId2"/>
          <a:stretch>
            <a:fillRect/>
          </a:stretch>
        </p:blipFill>
        <p:spPr>
          <a:xfrm>
            <a:off x="224551" y="469075"/>
            <a:ext cx="8739938" cy="2802680"/>
          </a:xfrm>
          <a:prstGeom prst="rect">
            <a:avLst/>
          </a:prstGeom>
        </p:spPr>
      </p:pic>
      <p:sp>
        <p:nvSpPr>
          <p:cNvPr id="7" name="TextBox 6">
            <a:extLst>
              <a:ext uri="{FF2B5EF4-FFF2-40B4-BE49-F238E27FC236}">
                <a16:creationId xmlns:a16="http://schemas.microsoft.com/office/drawing/2014/main" id="{609A149E-4220-4798-BE92-8DA9EFD66C7E}"/>
              </a:ext>
            </a:extLst>
          </p:cNvPr>
          <p:cNvSpPr txBox="1"/>
          <p:nvPr/>
        </p:nvSpPr>
        <p:spPr>
          <a:xfrm>
            <a:off x="2051720" y="3651870"/>
            <a:ext cx="4607992" cy="923330"/>
          </a:xfrm>
          <a:prstGeom prst="rect">
            <a:avLst/>
          </a:prstGeom>
          <a:noFill/>
        </p:spPr>
        <p:txBody>
          <a:bodyPr wrap="square">
            <a:spAutoFit/>
          </a:bodyPr>
          <a:lstStyle/>
          <a:p>
            <a:r>
              <a:rPr lang="en-GB" dirty="0">
                <a:hlinkClick r:id="rId3"/>
              </a:rPr>
              <a:t>https://www.cem.org/blog/serious-critiques-of-meta-analysis-and-effect-size-researched-2018</a:t>
            </a:r>
            <a:endParaRPr lang="en-GB" dirty="0"/>
          </a:p>
          <a:p>
            <a:endParaRPr lang="en-GB" dirty="0"/>
          </a:p>
        </p:txBody>
      </p:sp>
    </p:spTree>
    <p:extLst>
      <p:ext uri="{BB962C8B-B14F-4D97-AF65-F5344CB8AC3E}">
        <p14:creationId xmlns:p14="http://schemas.microsoft.com/office/powerpoint/2010/main" val="12732276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D9A6436-B561-40FE-AB6C-99F45C25EE19}"/>
              </a:ext>
            </a:extLst>
          </p:cNvPr>
          <p:cNvSpPr>
            <a:spLocks noGrp="1"/>
          </p:cNvSpPr>
          <p:nvPr>
            <p:ph type="title"/>
          </p:nvPr>
        </p:nvSpPr>
        <p:spPr>
          <a:xfrm>
            <a:off x="3275857" y="1851670"/>
            <a:ext cx="2808312" cy="788443"/>
          </a:xfrm>
          <a:solidFill>
            <a:srgbClr val="7030A0"/>
          </a:solidFill>
        </p:spPr>
        <p:txBody>
          <a:bodyPr/>
          <a:lstStyle/>
          <a:p>
            <a:pPr algn="ctr"/>
            <a:r>
              <a:rPr lang="en-GB" sz="4400" dirty="0">
                <a:solidFill>
                  <a:schemeClr val="bg1"/>
                </a:solidFill>
              </a:rPr>
              <a:t>Replication</a:t>
            </a:r>
          </a:p>
        </p:txBody>
      </p:sp>
    </p:spTree>
    <p:extLst>
      <p:ext uri="{BB962C8B-B14F-4D97-AF65-F5344CB8AC3E}">
        <p14:creationId xmlns:p14="http://schemas.microsoft.com/office/powerpoint/2010/main" val="34562168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62D843C-4E4A-49BE-B5E7-AEF8D70DB59C}"/>
              </a:ext>
            </a:extLst>
          </p:cNvPr>
          <p:cNvSpPr txBox="1"/>
          <p:nvPr/>
        </p:nvSpPr>
        <p:spPr>
          <a:xfrm>
            <a:off x="403454" y="734561"/>
            <a:ext cx="2520280" cy="1815882"/>
          </a:xfrm>
          <a:prstGeom prst="rect">
            <a:avLst/>
          </a:prstGeom>
          <a:noFill/>
        </p:spPr>
        <p:txBody>
          <a:bodyPr wrap="square" rtlCol="0">
            <a:spAutoFit/>
          </a:bodyPr>
          <a:lstStyle/>
          <a:p>
            <a:pPr algn="ctr"/>
            <a:r>
              <a:rPr lang="en-GB" sz="2800" b="1" dirty="0"/>
              <a:t>How many </a:t>
            </a:r>
            <a:br>
              <a:rPr lang="en-GB" sz="2800" b="1" dirty="0"/>
            </a:br>
            <a:r>
              <a:rPr lang="en-GB" sz="2800" b="1" dirty="0"/>
              <a:t>education </a:t>
            </a:r>
            <a:br>
              <a:rPr lang="en-GB" sz="2800" b="1" dirty="0"/>
            </a:br>
            <a:r>
              <a:rPr lang="en-GB" sz="2800" b="1" dirty="0"/>
              <a:t>studies are </a:t>
            </a:r>
            <a:br>
              <a:rPr lang="en-GB" sz="2800" b="1" dirty="0"/>
            </a:br>
            <a:r>
              <a:rPr lang="en-GB" sz="2800" b="1" dirty="0"/>
              <a:t>replications?</a:t>
            </a:r>
          </a:p>
        </p:txBody>
      </p:sp>
      <p:sp>
        <p:nvSpPr>
          <p:cNvPr id="10" name="TextBox 9">
            <a:extLst>
              <a:ext uri="{FF2B5EF4-FFF2-40B4-BE49-F238E27FC236}">
                <a16:creationId xmlns:a16="http://schemas.microsoft.com/office/drawing/2014/main" id="{DA2E0540-B3C3-41B2-AB02-0B7DC8E5E7B9}"/>
              </a:ext>
            </a:extLst>
          </p:cNvPr>
          <p:cNvSpPr txBox="1"/>
          <p:nvPr/>
        </p:nvSpPr>
        <p:spPr>
          <a:xfrm>
            <a:off x="755576" y="2839616"/>
            <a:ext cx="2450992" cy="954107"/>
          </a:xfrm>
          <a:prstGeom prst="rect">
            <a:avLst/>
          </a:prstGeom>
          <a:solidFill>
            <a:schemeClr val="accent2">
              <a:lumMod val="20000"/>
              <a:lumOff val="80000"/>
            </a:schemeClr>
          </a:solidFill>
        </p:spPr>
        <p:txBody>
          <a:bodyPr wrap="none" rtlCol="0">
            <a:spAutoFit/>
          </a:bodyPr>
          <a:lstStyle/>
          <a:p>
            <a:pPr algn="ctr"/>
            <a:r>
              <a:rPr lang="en-GB" sz="2800" dirty="0"/>
              <a:t>0.2%</a:t>
            </a:r>
          </a:p>
          <a:p>
            <a:pPr algn="ctr"/>
            <a:r>
              <a:rPr lang="en-GB" sz="2800" dirty="0"/>
              <a:t>(1 in every 500)</a:t>
            </a:r>
          </a:p>
        </p:txBody>
      </p:sp>
      <p:grpSp>
        <p:nvGrpSpPr>
          <p:cNvPr id="4" name="Group 3">
            <a:extLst>
              <a:ext uri="{FF2B5EF4-FFF2-40B4-BE49-F238E27FC236}">
                <a16:creationId xmlns:a16="http://schemas.microsoft.com/office/drawing/2014/main" id="{999865D0-AD29-447C-8C7E-E1490D84F84C}"/>
              </a:ext>
            </a:extLst>
          </p:cNvPr>
          <p:cNvGrpSpPr/>
          <p:nvPr/>
        </p:nvGrpSpPr>
        <p:grpSpPr>
          <a:xfrm>
            <a:off x="0" y="674275"/>
            <a:ext cx="8759670" cy="4377537"/>
            <a:chOff x="0" y="674275"/>
            <a:chExt cx="8759670" cy="4377537"/>
          </a:xfrm>
        </p:grpSpPr>
        <p:sp>
          <p:nvSpPr>
            <p:cNvPr id="12" name="TextBox 11">
              <a:extLst>
                <a:ext uri="{FF2B5EF4-FFF2-40B4-BE49-F238E27FC236}">
                  <a16:creationId xmlns:a16="http://schemas.microsoft.com/office/drawing/2014/main" id="{C69E4164-DD57-4F71-93C0-49C50EF85304}"/>
                </a:ext>
              </a:extLst>
            </p:cNvPr>
            <p:cNvSpPr txBox="1"/>
            <p:nvPr/>
          </p:nvSpPr>
          <p:spPr>
            <a:xfrm>
              <a:off x="0" y="4611986"/>
              <a:ext cx="7687562" cy="338554"/>
            </a:xfrm>
            <a:prstGeom prst="rect">
              <a:avLst/>
            </a:prstGeom>
            <a:noFill/>
          </p:spPr>
          <p:txBody>
            <a:bodyPr wrap="square">
              <a:spAutoFit/>
            </a:bodyPr>
            <a:lstStyle/>
            <a:p>
              <a:r>
                <a:rPr lang="en-GB" sz="1600" dirty="0">
                  <a:hlinkClick r:id="rId3"/>
                </a:rPr>
                <a:t>https://www.tandfonline.com/doi/full/10.1080/13803611.2021.2022315</a:t>
              </a:r>
              <a:endParaRPr lang="en-GB" sz="1600" dirty="0"/>
            </a:p>
          </p:txBody>
        </p:sp>
        <p:grpSp>
          <p:nvGrpSpPr>
            <p:cNvPr id="2" name="Group 1">
              <a:extLst>
                <a:ext uri="{FF2B5EF4-FFF2-40B4-BE49-F238E27FC236}">
                  <a16:creationId xmlns:a16="http://schemas.microsoft.com/office/drawing/2014/main" id="{07571EFA-ABCC-492F-8135-BDB45D9BA64A}"/>
                </a:ext>
              </a:extLst>
            </p:cNvPr>
            <p:cNvGrpSpPr/>
            <p:nvPr/>
          </p:nvGrpSpPr>
          <p:grpSpPr>
            <a:xfrm>
              <a:off x="3143046" y="674275"/>
              <a:ext cx="5616624" cy="4377537"/>
              <a:chOff x="3143046" y="674275"/>
              <a:chExt cx="5616624" cy="4377537"/>
            </a:xfrm>
          </p:grpSpPr>
          <p:pic>
            <p:nvPicPr>
              <p:cNvPr id="8" name="Picture 7">
                <a:extLst>
                  <a:ext uri="{FF2B5EF4-FFF2-40B4-BE49-F238E27FC236}">
                    <a16:creationId xmlns:a16="http://schemas.microsoft.com/office/drawing/2014/main" id="{9A31CF7D-0B4B-49BA-840F-4ADBEE1EE599}"/>
                  </a:ext>
                </a:extLst>
              </p:cNvPr>
              <p:cNvPicPr>
                <a:picLocks noChangeAspect="1"/>
              </p:cNvPicPr>
              <p:nvPr/>
            </p:nvPicPr>
            <p:blipFill>
              <a:blip r:embed="rId4"/>
              <a:stretch>
                <a:fillRect/>
              </a:stretch>
            </p:blipFill>
            <p:spPr>
              <a:xfrm>
                <a:off x="3143046" y="674275"/>
                <a:ext cx="5616624" cy="3508487"/>
              </a:xfrm>
              <a:prstGeom prst="rect">
                <a:avLst/>
              </a:prstGeom>
            </p:spPr>
          </p:pic>
          <p:pic>
            <p:nvPicPr>
              <p:cNvPr id="16" name="Picture 15">
                <a:extLst>
                  <a:ext uri="{FF2B5EF4-FFF2-40B4-BE49-F238E27FC236}">
                    <a16:creationId xmlns:a16="http://schemas.microsoft.com/office/drawing/2014/main" id="{5B81DA6F-D726-4394-997C-18184F94AE2A}"/>
                  </a:ext>
                </a:extLst>
              </p:cNvPr>
              <p:cNvPicPr>
                <a:picLocks noChangeAspect="1"/>
              </p:cNvPicPr>
              <p:nvPr/>
            </p:nvPicPr>
            <p:blipFill>
              <a:blip r:embed="rId5"/>
              <a:stretch>
                <a:fillRect/>
              </a:stretch>
            </p:blipFill>
            <p:spPr>
              <a:xfrm>
                <a:off x="6156176" y="4622226"/>
                <a:ext cx="1328533" cy="429586"/>
              </a:xfrm>
              <a:prstGeom prst="rect">
                <a:avLst/>
              </a:prstGeom>
            </p:spPr>
          </p:pic>
        </p:grpSp>
      </p:grpSp>
    </p:spTree>
    <p:extLst>
      <p:ext uri="{BB962C8B-B14F-4D97-AF65-F5344CB8AC3E}">
        <p14:creationId xmlns:p14="http://schemas.microsoft.com/office/powerpoint/2010/main" val="573310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50927-2B95-4921-A9E6-9443B41E6C53}"/>
              </a:ext>
            </a:extLst>
          </p:cNvPr>
          <p:cNvSpPr>
            <a:spLocks noGrp="1"/>
          </p:cNvSpPr>
          <p:nvPr>
            <p:ph type="title"/>
          </p:nvPr>
        </p:nvSpPr>
        <p:spPr>
          <a:xfrm>
            <a:off x="685800" y="171450"/>
            <a:ext cx="8062664" cy="800100"/>
          </a:xfrm>
        </p:spPr>
        <p:txBody>
          <a:bodyPr/>
          <a:lstStyle/>
          <a:p>
            <a:r>
              <a:rPr lang="en-GB" dirty="0"/>
              <a:t>Teacher and School-Led Research (Option 2)</a:t>
            </a:r>
          </a:p>
        </p:txBody>
      </p:sp>
      <p:pic>
        <p:nvPicPr>
          <p:cNvPr id="5" name="Picture 4">
            <a:hlinkClick r:id="rId3"/>
            <a:extLst>
              <a:ext uri="{FF2B5EF4-FFF2-40B4-BE49-F238E27FC236}">
                <a16:creationId xmlns:a16="http://schemas.microsoft.com/office/drawing/2014/main" id="{CEDABC7C-16F3-474C-A8B8-DA9303C07243}"/>
              </a:ext>
            </a:extLst>
          </p:cNvPr>
          <p:cNvPicPr>
            <a:picLocks noChangeAspect="1"/>
          </p:cNvPicPr>
          <p:nvPr/>
        </p:nvPicPr>
        <p:blipFill>
          <a:blip r:embed="rId4"/>
          <a:stretch>
            <a:fillRect/>
          </a:stretch>
        </p:blipFill>
        <p:spPr>
          <a:xfrm>
            <a:off x="919263" y="893589"/>
            <a:ext cx="7305473" cy="3356322"/>
          </a:xfrm>
          <a:prstGeom prst="rect">
            <a:avLst/>
          </a:prstGeom>
        </p:spPr>
      </p:pic>
      <p:sp>
        <p:nvSpPr>
          <p:cNvPr id="14" name="TextBox 13">
            <a:extLst>
              <a:ext uri="{FF2B5EF4-FFF2-40B4-BE49-F238E27FC236}">
                <a16:creationId xmlns:a16="http://schemas.microsoft.com/office/drawing/2014/main" id="{7F5F9192-3254-408A-BA1B-964418F718D3}"/>
              </a:ext>
            </a:extLst>
          </p:cNvPr>
          <p:cNvSpPr txBox="1"/>
          <p:nvPr/>
        </p:nvSpPr>
        <p:spPr>
          <a:xfrm>
            <a:off x="79131" y="4613706"/>
            <a:ext cx="7294116"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t>https://www.educationdevelopmenttrust.com/our-research-and-insights/research/teacherworkload-reduction-research</a:t>
            </a:r>
            <a:endParaRPr lang="en-GB"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dirty="0"/>
          </a:p>
        </p:txBody>
      </p:sp>
    </p:spTree>
    <p:extLst>
      <p:ext uri="{BB962C8B-B14F-4D97-AF65-F5344CB8AC3E}">
        <p14:creationId xmlns:p14="http://schemas.microsoft.com/office/powerpoint/2010/main" val="12578201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D9A6436-B561-40FE-AB6C-99F45C25EE19}"/>
              </a:ext>
            </a:extLst>
          </p:cNvPr>
          <p:cNvSpPr>
            <a:spLocks noGrp="1"/>
          </p:cNvSpPr>
          <p:nvPr>
            <p:ph type="title"/>
          </p:nvPr>
        </p:nvSpPr>
        <p:spPr>
          <a:xfrm>
            <a:off x="2547385" y="1563638"/>
            <a:ext cx="4049229" cy="1368152"/>
          </a:xfrm>
          <a:solidFill>
            <a:srgbClr val="7030A0"/>
          </a:solidFill>
        </p:spPr>
        <p:txBody>
          <a:bodyPr/>
          <a:lstStyle/>
          <a:p>
            <a:pPr algn="ctr"/>
            <a:r>
              <a:rPr lang="en-GB" sz="4400" dirty="0">
                <a:solidFill>
                  <a:schemeClr val="bg1"/>
                </a:solidFill>
              </a:rPr>
              <a:t>Translation and Implementation</a:t>
            </a:r>
          </a:p>
        </p:txBody>
      </p:sp>
    </p:spTree>
    <p:extLst>
      <p:ext uri="{BB962C8B-B14F-4D97-AF65-F5344CB8AC3E}">
        <p14:creationId xmlns:p14="http://schemas.microsoft.com/office/powerpoint/2010/main" val="9260950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5A3D2-D5FC-4C4A-981F-F28D2D40F4F5}"/>
              </a:ext>
            </a:extLst>
          </p:cNvPr>
          <p:cNvSpPr>
            <a:spLocks noGrp="1"/>
          </p:cNvSpPr>
          <p:nvPr>
            <p:ph type="title"/>
          </p:nvPr>
        </p:nvSpPr>
        <p:spPr>
          <a:xfrm>
            <a:off x="323528" y="51470"/>
            <a:ext cx="5768068" cy="800100"/>
          </a:xfrm>
        </p:spPr>
        <p:txBody>
          <a:bodyPr/>
          <a:lstStyle/>
          <a:p>
            <a:r>
              <a:rPr lang="en-GB" dirty="0"/>
              <a:t>Implementation</a:t>
            </a:r>
          </a:p>
        </p:txBody>
      </p:sp>
      <p:pic>
        <p:nvPicPr>
          <p:cNvPr id="5" name="Picture 4">
            <a:extLst>
              <a:ext uri="{FF2B5EF4-FFF2-40B4-BE49-F238E27FC236}">
                <a16:creationId xmlns:a16="http://schemas.microsoft.com/office/drawing/2014/main" id="{C3F60CF8-898D-45F1-AA40-CC5C3000A290}"/>
              </a:ext>
            </a:extLst>
          </p:cNvPr>
          <p:cNvPicPr>
            <a:picLocks noChangeAspect="1"/>
          </p:cNvPicPr>
          <p:nvPr/>
        </p:nvPicPr>
        <p:blipFill rotWithShape="1">
          <a:blip r:embed="rId3"/>
          <a:srcRect t="2454"/>
          <a:stretch/>
        </p:blipFill>
        <p:spPr>
          <a:xfrm flipH="1">
            <a:off x="1691680" y="663715"/>
            <a:ext cx="5400600" cy="3816070"/>
          </a:xfrm>
          <a:prstGeom prst="rect">
            <a:avLst/>
          </a:prstGeom>
        </p:spPr>
      </p:pic>
      <p:sp>
        <p:nvSpPr>
          <p:cNvPr id="6" name="Arrow: Right 5">
            <a:extLst>
              <a:ext uri="{FF2B5EF4-FFF2-40B4-BE49-F238E27FC236}">
                <a16:creationId xmlns:a16="http://schemas.microsoft.com/office/drawing/2014/main" id="{C0724A5C-71F6-4E6B-A4E7-763A0CB765F0}"/>
              </a:ext>
            </a:extLst>
          </p:cNvPr>
          <p:cNvSpPr/>
          <p:nvPr/>
        </p:nvSpPr>
        <p:spPr bwMode="auto">
          <a:xfrm>
            <a:off x="3131840" y="4299942"/>
            <a:ext cx="2880320" cy="576064"/>
          </a:xfrm>
          <a:prstGeom prst="rightArrow">
            <a:avLst>
              <a:gd name="adj1" fmla="val 50000"/>
              <a:gd name="adj2" fmla="val 78109"/>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6792050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92A74A-4EE0-4BAF-8195-36B2437A8FB2}"/>
              </a:ext>
            </a:extLst>
          </p:cNvPr>
          <p:cNvSpPr>
            <a:spLocks noGrp="1"/>
          </p:cNvSpPr>
          <p:nvPr>
            <p:ph idx="4294967295"/>
          </p:nvPr>
        </p:nvSpPr>
        <p:spPr>
          <a:xfrm>
            <a:off x="1948879" y="668120"/>
            <a:ext cx="5359425" cy="3991862"/>
          </a:xfrm>
        </p:spPr>
        <p:txBody>
          <a:bodyPr>
            <a:normAutofit/>
          </a:bodyPr>
          <a:lstStyle/>
          <a:p>
            <a:pPr marL="342900" indent="-342900">
              <a:spcBef>
                <a:spcPts val="0"/>
              </a:spcBef>
              <a:buFont typeface="+mj-lt"/>
              <a:buAutoNum type="arabicPeriod"/>
            </a:pPr>
            <a:r>
              <a:rPr lang="en-GB" sz="2100" dirty="0"/>
              <a:t>Retrieval works (i.e., strengthens memory)</a:t>
            </a:r>
          </a:p>
          <a:p>
            <a:pPr marL="342900" indent="-342900">
              <a:spcBef>
                <a:spcPts val="0"/>
              </a:spcBef>
              <a:buFont typeface="+mj-lt"/>
              <a:buAutoNum type="arabicPeriod"/>
            </a:pPr>
            <a:r>
              <a:rPr lang="en-GB" sz="2100" dirty="0"/>
              <a:t>Retrieval practice works</a:t>
            </a:r>
          </a:p>
          <a:p>
            <a:pPr marL="342900" indent="-342900">
              <a:spcBef>
                <a:spcPts val="0"/>
              </a:spcBef>
              <a:buFont typeface="+mj-lt"/>
              <a:buAutoNum type="arabicPeriod"/>
            </a:pPr>
            <a:r>
              <a:rPr lang="en-GB" sz="2100" dirty="0"/>
              <a:t>… in specific subjects/age ranges</a:t>
            </a:r>
          </a:p>
          <a:p>
            <a:pPr marL="342900" indent="-342900">
              <a:spcBef>
                <a:spcPts val="0"/>
              </a:spcBef>
              <a:buFont typeface="+mj-lt"/>
              <a:buAutoNum type="arabicPeriod"/>
            </a:pPr>
            <a:r>
              <a:rPr lang="en-GB" sz="2100" dirty="0"/>
              <a:t>… using specific T&amp;L activities (e.g., quizzing)</a:t>
            </a:r>
          </a:p>
          <a:p>
            <a:pPr marL="342900" indent="-342900">
              <a:spcBef>
                <a:spcPts val="0"/>
              </a:spcBef>
              <a:buFont typeface="+mj-lt"/>
              <a:buAutoNum type="arabicPeriod"/>
            </a:pPr>
            <a:r>
              <a:rPr lang="en-GB" sz="2100" dirty="0"/>
              <a:t>… for specific learning objectives/content</a:t>
            </a:r>
          </a:p>
          <a:p>
            <a:pPr marL="342900" indent="-342900">
              <a:spcBef>
                <a:spcPts val="0"/>
              </a:spcBef>
              <a:buFont typeface="+mj-lt"/>
              <a:buAutoNum type="arabicPeriod"/>
            </a:pPr>
            <a:r>
              <a:rPr lang="en-GB" sz="2100" dirty="0"/>
              <a:t>… with varying conditions:</a:t>
            </a:r>
          </a:p>
          <a:p>
            <a:pPr lvl="1">
              <a:spcBef>
                <a:spcPts val="0"/>
              </a:spcBef>
              <a:spcAft>
                <a:spcPts val="0"/>
              </a:spcAft>
              <a:buFont typeface="Wingdings" panose="05000000000000000000" pitchFamily="2" charset="2"/>
              <a:buChar char="Ø"/>
            </a:pPr>
            <a:r>
              <a:rPr lang="en-GB" sz="1800" dirty="0"/>
              <a:t> Teacher experience and expertise</a:t>
            </a:r>
          </a:p>
          <a:p>
            <a:pPr lvl="1">
              <a:spcBef>
                <a:spcPts val="0"/>
              </a:spcBef>
              <a:spcAft>
                <a:spcPts val="0"/>
              </a:spcAft>
              <a:buFont typeface="Wingdings" panose="05000000000000000000" pitchFamily="2" charset="2"/>
              <a:buChar char="Ø"/>
            </a:pPr>
            <a:r>
              <a:rPr lang="en-GB" sz="1800" dirty="0"/>
              <a:t> Learner prior knowledge</a:t>
            </a:r>
          </a:p>
          <a:p>
            <a:pPr lvl="1">
              <a:spcBef>
                <a:spcPts val="0"/>
              </a:spcBef>
              <a:spcAft>
                <a:spcPts val="0"/>
              </a:spcAft>
              <a:buFont typeface="Wingdings" panose="05000000000000000000" pitchFamily="2" charset="2"/>
              <a:buChar char="Ø"/>
            </a:pPr>
            <a:r>
              <a:rPr lang="en-GB" sz="1800" dirty="0"/>
              <a:t> Learner motivation</a:t>
            </a:r>
          </a:p>
          <a:p>
            <a:pPr marL="342900" indent="-342900">
              <a:spcBef>
                <a:spcPts val="0"/>
              </a:spcBef>
              <a:buFont typeface="+mj-lt"/>
              <a:buAutoNum type="arabicPeriod"/>
            </a:pPr>
            <a:r>
              <a:rPr lang="en-GB" sz="2100" dirty="0"/>
              <a:t>Specific lessons</a:t>
            </a:r>
          </a:p>
          <a:p>
            <a:pPr marL="342900" indent="-342900">
              <a:spcBef>
                <a:spcPts val="0"/>
              </a:spcBef>
              <a:buFont typeface="+mj-lt"/>
              <a:buAutoNum type="arabicPeriod"/>
            </a:pPr>
            <a:r>
              <a:rPr lang="en-GB" sz="2100" dirty="0"/>
              <a:t>Specific moments with specific pupils/ideas/questions/misconceptions</a:t>
            </a:r>
          </a:p>
        </p:txBody>
      </p:sp>
      <p:sp>
        <p:nvSpPr>
          <p:cNvPr id="10" name="Title 1">
            <a:extLst>
              <a:ext uri="{FF2B5EF4-FFF2-40B4-BE49-F238E27FC236}">
                <a16:creationId xmlns:a16="http://schemas.microsoft.com/office/drawing/2014/main" id="{2B1B08E4-1CD4-4623-9B4C-179548993338}"/>
              </a:ext>
            </a:extLst>
          </p:cNvPr>
          <p:cNvSpPr txBox="1">
            <a:spLocks/>
          </p:cNvSpPr>
          <p:nvPr/>
        </p:nvSpPr>
        <p:spPr>
          <a:xfrm>
            <a:off x="323528" y="51470"/>
            <a:ext cx="7920880" cy="800100"/>
          </a:xfrm>
          <a:prstGeom prst="rect">
            <a:avLst/>
          </a:prstGeom>
        </p:spPr>
        <p:txBody>
          <a:bodyPr/>
          <a:lstStyle>
            <a:lvl1pPr algn="l" rtl="0" eaLnBrk="1" fontAlgn="base" hangingPunct="1">
              <a:spcBef>
                <a:spcPct val="0"/>
              </a:spcBef>
              <a:spcAft>
                <a:spcPct val="0"/>
              </a:spcAft>
              <a:defRPr sz="3300" b="1">
                <a:solidFill>
                  <a:schemeClr val="tx2"/>
                </a:solidFill>
                <a:latin typeface="+mj-lt"/>
                <a:ea typeface="+mj-ea"/>
                <a:cs typeface="+mj-cs"/>
              </a:defRPr>
            </a:lvl1pPr>
            <a:lvl2pPr algn="l" rtl="0" eaLnBrk="1" fontAlgn="base" hangingPunct="1">
              <a:spcBef>
                <a:spcPct val="0"/>
              </a:spcBef>
              <a:spcAft>
                <a:spcPct val="0"/>
              </a:spcAft>
              <a:defRPr sz="3300" b="1">
                <a:solidFill>
                  <a:schemeClr val="tx2"/>
                </a:solidFill>
                <a:latin typeface="Calibri" pitchFamily="34" charset="0"/>
              </a:defRPr>
            </a:lvl2pPr>
            <a:lvl3pPr algn="l" rtl="0" eaLnBrk="1" fontAlgn="base" hangingPunct="1">
              <a:spcBef>
                <a:spcPct val="0"/>
              </a:spcBef>
              <a:spcAft>
                <a:spcPct val="0"/>
              </a:spcAft>
              <a:defRPr sz="3300" b="1">
                <a:solidFill>
                  <a:schemeClr val="tx2"/>
                </a:solidFill>
                <a:latin typeface="Calibri" pitchFamily="34" charset="0"/>
              </a:defRPr>
            </a:lvl3pPr>
            <a:lvl4pPr algn="l" rtl="0" eaLnBrk="1" fontAlgn="base" hangingPunct="1">
              <a:spcBef>
                <a:spcPct val="0"/>
              </a:spcBef>
              <a:spcAft>
                <a:spcPct val="0"/>
              </a:spcAft>
              <a:defRPr sz="3300" b="1">
                <a:solidFill>
                  <a:schemeClr val="tx2"/>
                </a:solidFill>
                <a:latin typeface="Calibri" pitchFamily="34" charset="0"/>
              </a:defRPr>
            </a:lvl4pPr>
            <a:lvl5pPr algn="l" rtl="0" eaLnBrk="1" fontAlgn="base" hangingPunct="1">
              <a:spcBef>
                <a:spcPct val="0"/>
              </a:spcBef>
              <a:spcAft>
                <a:spcPct val="0"/>
              </a:spcAft>
              <a:defRPr sz="3300" b="1">
                <a:solidFill>
                  <a:schemeClr val="tx2"/>
                </a:solidFill>
                <a:latin typeface="Calibri" pitchFamily="34" charset="0"/>
              </a:defRPr>
            </a:lvl5pPr>
            <a:lvl6pPr marL="342892" algn="l" rtl="0" eaLnBrk="1" fontAlgn="base" hangingPunct="1">
              <a:spcBef>
                <a:spcPct val="0"/>
              </a:spcBef>
              <a:spcAft>
                <a:spcPct val="0"/>
              </a:spcAft>
              <a:defRPr sz="3300" b="1">
                <a:solidFill>
                  <a:schemeClr val="tx2"/>
                </a:solidFill>
                <a:latin typeface="Arial" charset="0"/>
              </a:defRPr>
            </a:lvl6pPr>
            <a:lvl7pPr marL="685783" algn="l" rtl="0" eaLnBrk="1" fontAlgn="base" hangingPunct="1">
              <a:spcBef>
                <a:spcPct val="0"/>
              </a:spcBef>
              <a:spcAft>
                <a:spcPct val="0"/>
              </a:spcAft>
              <a:defRPr sz="3300" b="1">
                <a:solidFill>
                  <a:schemeClr val="tx2"/>
                </a:solidFill>
                <a:latin typeface="Arial" charset="0"/>
              </a:defRPr>
            </a:lvl7pPr>
            <a:lvl8pPr marL="1028675" algn="l" rtl="0" eaLnBrk="1" fontAlgn="base" hangingPunct="1">
              <a:spcBef>
                <a:spcPct val="0"/>
              </a:spcBef>
              <a:spcAft>
                <a:spcPct val="0"/>
              </a:spcAft>
              <a:defRPr sz="3300" b="1">
                <a:solidFill>
                  <a:schemeClr val="tx2"/>
                </a:solidFill>
                <a:latin typeface="Arial" charset="0"/>
              </a:defRPr>
            </a:lvl8pPr>
            <a:lvl9pPr marL="1371566" algn="l" rtl="0" eaLnBrk="1" fontAlgn="base" hangingPunct="1">
              <a:spcBef>
                <a:spcPct val="0"/>
              </a:spcBef>
              <a:spcAft>
                <a:spcPct val="0"/>
              </a:spcAft>
              <a:defRPr sz="3300" b="1">
                <a:solidFill>
                  <a:schemeClr val="tx2"/>
                </a:solidFill>
                <a:latin typeface="Arial" charset="0"/>
              </a:defRPr>
            </a:lvl9pPr>
          </a:lstStyle>
          <a:p>
            <a:pPr latinLnBrk="0"/>
            <a:r>
              <a:rPr lang="en-GB" kern="0" dirty="0"/>
              <a:t>Translation</a:t>
            </a:r>
          </a:p>
        </p:txBody>
      </p:sp>
      <p:grpSp>
        <p:nvGrpSpPr>
          <p:cNvPr id="12" name="Group 11">
            <a:extLst>
              <a:ext uri="{FF2B5EF4-FFF2-40B4-BE49-F238E27FC236}">
                <a16:creationId xmlns:a16="http://schemas.microsoft.com/office/drawing/2014/main" id="{C1B31B23-A548-4E6F-BD87-35AEC494841F}"/>
              </a:ext>
            </a:extLst>
          </p:cNvPr>
          <p:cNvGrpSpPr/>
          <p:nvPr/>
        </p:nvGrpSpPr>
        <p:grpSpPr>
          <a:xfrm>
            <a:off x="138337" y="878491"/>
            <a:ext cx="1697359" cy="3530534"/>
            <a:chOff x="138337" y="878491"/>
            <a:chExt cx="1697359" cy="3530534"/>
          </a:xfrm>
        </p:grpSpPr>
        <p:grpSp>
          <p:nvGrpSpPr>
            <p:cNvPr id="5" name="Group 4">
              <a:extLst>
                <a:ext uri="{FF2B5EF4-FFF2-40B4-BE49-F238E27FC236}">
                  <a16:creationId xmlns:a16="http://schemas.microsoft.com/office/drawing/2014/main" id="{5490C639-BBA0-4C51-A34E-0DA2F67B54EC}"/>
                </a:ext>
              </a:extLst>
            </p:cNvPr>
            <p:cNvGrpSpPr/>
            <p:nvPr/>
          </p:nvGrpSpPr>
          <p:grpSpPr>
            <a:xfrm>
              <a:off x="233847" y="878491"/>
              <a:ext cx="1601849" cy="3530534"/>
              <a:chOff x="233847" y="878491"/>
              <a:chExt cx="1601849" cy="3530534"/>
            </a:xfrm>
          </p:grpSpPr>
          <p:sp>
            <p:nvSpPr>
              <p:cNvPr id="8" name="Arrow: Down 7">
                <a:extLst>
                  <a:ext uri="{FF2B5EF4-FFF2-40B4-BE49-F238E27FC236}">
                    <a16:creationId xmlns:a16="http://schemas.microsoft.com/office/drawing/2014/main" id="{04E3633B-4E1A-4996-9260-1DFADCD768BD}"/>
                  </a:ext>
                </a:extLst>
              </p:cNvPr>
              <p:cNvSpPr/>
              <p:nvPr/>
            </p:nvSpPr>
            <p:spPr bwMode="auto">
              <a:xfrm rot="10800000">
                <a:off x="733803" y="1347614"/>
                <a:ext cx="540727" cy="2592288"/>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defTabSz="685800" eaLnBrk="0" fontAlgn="base" latinLnBrk="0" hangingPunct="0">
                  <a:spcBef>
                    <a:spcPct val="0"/>
                  </a:spcBef>
                  <a:spcAft>
                    <a:spcPct val="0"/>
                  </a:spcAft>
                </a:pPr>
                <a:endParaRPr lang="en-GB">
                  <a:latin typeface="Times New Roman" pitchFamily="18" charset="0"/>
                </a:endParaRPr>
              </a:p>
            </p:txBody>
          </p:sp>
          <p:sp>
            <p:nvSpPr>
              <p:cNvPr id="4" name="TextBox 3">
                <a:extLst>
                  <a:ext uri="{FF2B5EF4-FFF2-40B4-BE49-F238E27FC236}">
                    <a16:creationId xmlns:a16="http://schemas.microsoft.com/office/drawing/2014/main" id="{4B9F30D6-63BB-4A9D-AF1F-6FF428B3576F}"/>
                  </a:ext>
                </a:extLst>
              </p:cNvPr>
              <p:cNvSpPr txBox="1"/>
              <p:nvPr/>
            </p:nvSpPr>
            <p:spPr>
              <a:xfrm>
                <a:off x="346277" y="878491"/>
                <a:ext cx="1324402" cy="369332"/>
              </a:xfrm>
              <a:prstGeom prst="rect">
                <a:avLst/>
              </a:prstGeom>
              <a:noFill/>
            </p:spPr>
            <p:txBody>
              <a:bodyPr wrap="none" rtlCol="0">
                <a:spAutoFit/>
              </a:bodyPr>
              <a:lstStyle/>
              <a:p>
                <a:r>
                  <a:rPr lang="en-GB" b="1" i="1" dirty="0"/>
                  <a:t>Generalised</a:t>
                </a:r>
              </a:p>
            </p:txBody>
          </p:sp>
          <p:sp>
            <p:nvSpPr>
              <p:cNvPr id="11" name="TextBox 10">
                <a:extLst>
                  <a:ext uri="{FF2B5EF4-FFF2-40B4-BE49-F238E27FC236}">
                    <a16:creationId xmlns:a16="http://schemas.microsoft.com/office/drawing/2014/main" id="{B09495CA-3E19-4A07-91DC-68D41219067F}"/>
                  </a:ext>
                </a:extLst>
              </p:cNvPr>
              <p:cNvSpPr txBox="1"/>
              <p:nvPr/>
            </p:nvSpPr>
            <p:spPr>
              <a:xfrm>
                <a:off x="233847" y="4039693"/>
                <a:ext cx="1601849" cy="369332"/>
              </a:xfrm>
              <a:prstGeom prst="rect">
                <a:avLst/>
              </a:prstGeom>
              <a:noFill/>
            </p:spPr>
            <p:txBody>
              <a:bodyPr wrap="none" rtlCol="0">
                <a:spAutoFit/>
              </a:bodyPr>
              <a:lstStyle/>
              <a:p>
                <a:r>
                  <a:rPr lang="en-GB" b="1" i="1" dirty="0"/>
                  <a:t>Contextualised</a:t>
                </a:r>
              </a:p>
            </p:txBody>
          </p:sp>
        </p:grpSp>
        <p:sp>
          <p:nvSpPr>
            <p:cNvPr id="9" name="Title 1">
              <a:extLst>
                <a:ext uri="{FF2B5EF4-FFF2-40B4-BE49-F238E27FC236}">
                  <a16:creationId xmlns:a16="http://schemas.microsoft.com/office/drawing/2014/main" id="{54C19344-B7D6-4D22-BB69-BA28FDC8C2D5}"/>
                </a:ext>
              </a:extLst>
            </p:cNvPr>
            <p:cNvSpPr txBox="1">
              <a:spLocks/>
            </p:cNvSpPr>
            <p:nvPr/>
          </p:nvSpPr>
          <p:spPr bwMode="auto">
            <a:xfrm>
              <a:off x="138337" y="2120490"/>
              <a:ext cx="1697359" cy="902520"/>
            </a:xfrm>
            <a:prstGeom prst="rect">
              <a:avLst/>
            </a:prstGeom>
            <a:solidFill>
              <a:srgbClr val="FFFFFF"/>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300" b="1">
                  <a:solidFill>
                    <a:schemeClr val="tx2"/>
                  </a:solidFill>
                  <a:latin typeface="+mj-lt"/>
                  <a:ea typeface="+mj-ea"/>
                  <a:cs typeface="+mj-cs"/>
                </a:defRPr>
              </a:lvl1pPr>
              <a:lvl2pPr algn="l" rtl="0" eaLnBrk="1" fontAlgn="base" hangingPunct="1">
                <a:spcBef>
                  <a:spcPct val="0"/>
                </a:spcBef>
                <a:spcAft>
                  <a:spcPct val="0"/>
                </a:spcAft>
                <a:defRPr sz="3300" b="1">
                  <a:solidFill>
                    <a:schemeClr val="tx2"/>
                  </a:solidFill>
                  <a:latin typeface="Calibri" pitchFamily="34" charset="0"/>
                </a:defRPr>
              </a:lvl2pPr>
              <a:lvl3pPr algn="l" rtl="0" eaLnBrk="1" fontAlgn="base" hangingPunct="1">
                <a:spcBef>
                  <a:spcPct val="0"/>
                </a:spcBef>
                <a:spcAft>
                  <a:spcPct val="0"/>
                </a:spcAft>
                <a:defRPr sz="3300" b="1">
                  <a:solidFill>
                    <a:schemeClr val="tx2"/>
                  </a:solidFill>
                  <a:latin typeface="Calibri" pitchFamily="34" charset="0"/>
                </a:defRPr>
              </a:lvl3pPr>
              <a:lvl4pPr algn="l" rtl="0" eaLnBrk="1" fontAlgn="base" hangingPunct="1">
                <a:spcBef>
                  <a:spcPct val="0"/>
                </a:spcBef>
                <a:spcAft>
                  <a:spcPct val="0"/>
                </a:spcAft>
                <a:defRPr sz="3300" b="1">
                  <a:solidFill>
                    <a:schemeClr val="tx2"/>
                  </a:solidFill>
                  <a:latin typeface="Calibri" pitchFamily="34" charset="0"/>
                </a:defRPr>
              </a:lvl4pPr>
              <a:lvl5pPr algn="l" rtl="0" eaLnBrk="1" fontAlgn="base" hangingPunct="1">
                <a:spcBef>
                  <a:spcPct val="0"/>
                </a:spcBef>
                <a:spcAft>
                  <a:spcPct val="0"/>
                </a:spcAft>
                <a:defRPr sz="3300" b="1">
                  <a:solidFill>
                    <a:schemeClr val="tx2"/>
                  </a:solidFill>
                  <a:latin typeface="Calibri" pitchFamily="34" charset="0"/>
                </a:defRPr>
              </a:lvl5pPr>
              <a:lvl6pPr marL="342892" algn="l" rtl="0" eaLnBrk="1" fontAlgn="base" hangingPunct="1">
                <a:spcBef>
                  <a:spcPct val="0"/>
                </a:spcBef>
                <a:spcAft>
                  <a:spcPct val="0"/>
                </a:spcAft>
                <a:defRPr sz="3300" b="1">
                  <a:solidFill>
                    <a:schemeClr val="tx2"/>
                  </a:solidFill>
                  <a:latin typeface="Arial" charset="0"/>
                </a:defRPr>
              </a:lvl6pPr>
              <a:lvl7pPr marL="685783" algn="l" rtl="0" eaLnBrk="1" fontAlgn="base" hangingPunct="1">
                <a:spcBef>
                  <a:spcPct val="0"/>
                </a:spcBef>
                <a:spcAft>
                  <a:spcPct val="0"/>
                </a:spcAft>
                <a:defRPr sz="3300" b="1">
                  <a:solidFill>
                    <a:schemeClr val="tx2"/>
                  </a:solidFill>
                  <a:latin typeface="Arial" charset="0"/>
                </a:defRPr>
              </a:lvl7pPr>
              <a:lvl8pPr marL="1028675" algn="l" rtl="0" eaLnBrk="1" fontAlgn="base" hangingPunct="1">
                <a:spcBef>
                  <a:spcPct val="0"/>
                </a:spcBef>
                <a:spcAft>
                  <a:spcPct val="0"/>
                </a:spcAft>
                <a:defRPr sz="3300" b="1">
                  <a:solidFill>
                    <a:schemeClr val="tx2"/>
                  </a:solidFill>
                  <a:latin typeface="Arial" charset="0"/>
                </a:defRPr>
              </a:lvl8pPr>
              <a:lvl9pPr marL="1371566" algn="l" rtl="0" eaLnBrk="1" fontAlgn="base" hangingPunct="1">
                <a:spcBef>
                  <a:spcPct val="0"/>
                </a:spcBef>
                <a:spcAft>
                  <a:spcPct val="0"/>
                </a:spcAft>
                <a:defRPr sz="3300" b="1">
                  <a:solidFill>
                    <a:schemeClr val="tx2"/>
                  </a:solidFill>
                  <a:latin typeface="Arial" charset="0"/>
                </a:defRPr>
              </a:lvl9pPr>
            </a:lstStyle>
            <a:p>
              <a:pPr algn="ctr" latinLnBrk="0"/>
              <a:r>
                <a:rPr lang="en-GB" sz="2800" kern="0" dirty="0"/>
                <a:t>Producing Evidence</a:t>
              </a:r>
            </a:p>
          </p:txBody>
        </p:sp>
      </p:grpSp>
      <p:grpSp>
        <p:nvGrpSpPr>
          <p:cNvPr id="16" name="Group 15">
            <a:extLst>
              <a:ext uri="{FF2B5EF4-FFF2-40B4-BE49-F238E27FC236}">
                <a16:creationId xmlns:a16="http://schemas.microsoft.com/office/drawing/2014/main" id="{4ABCFA9E-8157-47D8-BD87-D8CEEECC3F0B}"/>
              </a:ext>
            </a:extLst>
          </p:cNvPr>
          <p:cNvGrpSpPr/>
          <p:nvPr/>
        </p:nvGrpSpPr>
        <p:grpSpPr>
          <a:xfrm>
            <a:off x="7367640" y="878491"/>
            <a:ext cx="1601849" cy="3530534"/>
            <a:chOff x="7443483" y="842042"/>
            <a:chExt cx="1601849" cy="3530534"/>
          </a:xfrm>
        </p:grpSpPr>
        <p:sp>
          <p:nvSpPr>
            <p:cNvPr id="7" name="Arrow: Down 6">
              <a:extLst>
                <a:ext uri="{FF2B5EF4-FFF2-40B4-BE49-F238E27FC236}">
                  <a16:creationId xmlns:a16="http://schemas.microsoft.com/office/drawing/2014/main" id="{4A76B261-D944-46EE-8BBE-527D09E11534}"/>
                </a:ext>
              </a:extLst>
            </p:cNvPr>
            <p:cNvSpPr/>
            <p:nvPr/>
          </p:nvSpPr>
          <p:spPr bwMode="auto">
            <a:xfrm>
              <a:off x="8004646" y="1311165"/>
              <a:ext cx="540727" cy="2592288"/>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defTabSz="685800" eaLnBrk="0" fontAlgn="base" latinLnBrk="0" hangingPunct="0">
                <a:spcBef>
                  <a:spcPct val="0"/>
                </a:spcBef>
                <a:spcAft>
                  <a:spcPct val="0"/>
                </a:spcAft>
              </a:pPr>
              <a:endParaRPr lang="en-GB">
                <a:latin typeface="Times New Roman" pitchFamily="18" charset="0"/>
              </a:endParaRPr>
            </a:p>
          </p:txBody>
        </p:sp>
        <p:sp>
          <p:nvSpPr>
            <p:cNvPr id="14" name="TextBox 13">
              <a:extLst>
                <a:ext uri="{FF2B5EF4-FFF2-40B4-BE49-F238E27FC236}">
                  <a16:creationId xmlns:a16="http://schemas.microsoft.com/office/drawing/2014/main" id="{F8AB7E4F-4B4D-432C-8F61-8A54F8938700}"/>
                </a:ext>
              </a:extLst>
            </p:cNvPr>
            <p:cNvSpPr txBox="1"/>
            <p:nvPr/>
          </p:nvSpPr>
          <p:spPr>
            <a:xfrm>
              <a:off x="7555913" y="842042"/>
              <a:ext cx="1324402" cy="369332"/>
            </a:xfrm>
            <a:prstGeom prst="rect">
              <a:avLst/>
            </a:prstGeom>
            <a:noFill/>
          </p:spPr>
          <p:txBody>
            <a:bodyPr wrap="none" rtlCol="0">
              <a:spAutoFit/>
            </a:bodyPr>
            <a:lstStyle/>
            <a:p>
              <a:r>
                <a:rPr lang="en-GB" b="1" i="1" dirty="0"/>
                <a:t>Generalised</a:t>
              </a:r>
            </a:p>
          </p:txBody>
        </p:sp>
        <p:sp>
          <p:nvSpPr>
            <p:cNvPr id="15" name="TextBox 14">
              <a:extLst>
                <a:ext uri="{FF2B5EF4-FFF2-40B4-BE49-F238E27FC236}">
                  <a16:creationId xmlns:a16="http://schemas.microsoft.com/office/drawing/2014/main" id="{FBC65D16-6DD8-4B99-BEC9-01BCF83800CB}"/>
                </a:ext>
              </a:extLst>
            </p:cNvPr>
            <p:cNvSpPr txBox="1"/>
            <p:nvPr/>
          </p:nvSpPr>
          <p:spPr>
            <a:xfrm>
              <a:off x="7443483" y="4003244"/>
              <a:ext cx="1601849" cy="369332"/>
            </a:xfrm>
            <a:prstGeom prst="rect">
              <a:avLst/>
            </a:prstGeom>
            <a:noFill/>
          </p:spPr>
          <p:txBody>
            <a:bodyPr wrap="none" rtlCol="0">
              <a:spAutoFit/>
            </a:bodyPr>
            <a:lstStyle/>
            <a:p>
              <a:r>
                <a:rPr lang="en-GB" b="1" i="1" dirty="0"/>
                <a:t>Contextualised</a:t>
              </a:r>
            </a:p>
          </p:txBody>
        </p:sp>
      </p:grpSp>
      <p:sp>
        <p:nvSpPr>
          <p:cNvPr id="2" name="Title 1">
            <a:extLst>
              <a:ext uri="{FF2B5EF4-FFF2-40B4-BE49-F238E27FC236}">
                <a16:creationId xmlns:a16="http://schemas.microsoft.com/office/drawing/2014/main" id="{9917DFC2-9CF6-47AA-AF6C-472AA993B8ED}"/>
              </a:ext>
            </a:extLst>
          </p:cNvPr>
          <p:cNvSpPr>
            <a:spLocks noGrp="1"/>
          </p:cNvSpPr>
          <p:nvPr>
            <p:ph type="title" idx="4294967295"/>
          </p:nvPr>
        </p:nvSpPr>
        <p:spPr>
          <a:xfrm>
            <a:off x="7293591" y="2192699"/>
            <a:ext cx="1697359" cy="902520"/>
          </a:xfrm>
          <a:solidFill>
            <a:srgbClr val="FFFFFF"/>
          </a:solidFill>
        </p:spPr>
        <p:txBody>
          <a:bodyPr/>
          <a:lstStyle/>
          <a:p>
            <a:pPr algn="ctr"/>
            <a:r>
              <a:rPr lang="en-GB" sz="2800" dirty="0"/>
              <a:t>Using Evidence</a:t>
            </a:r>
          </a:p>
        </p:txBody>
      </p:sp>
    </p:spTree>
    <p:extLst>
      <p:ext uri="{BB962C8B-B14F-4D97-AF65-F5344CB8AC3E}">
        <p14:creationId xmlns:p14="http://schemas.microsoft.com/office/powerpoint/2010/main" val="3392966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5A3D2-D5FC-4C4A-981F-F28D2D40F4F5}"/>
              </a:ext>
            </a:extLst>
          </p:cNvPr>
          <p:cNvSpPr>
            <a:spLocks noGrp="1"/>
          </p:cNvSpPr>
          <p:nvPr>
            <p:ph type="title"/>
          </p:nvPr>
        </p:nvSpPr>
        <p:spPr>
          <a:xfrm>
            <a:off x="244929" y="200564"/>
            <a:ext cx="5768068" cy="800100"/>
          </a:xfrm>
        </p:spPr>
        <p:txBody>
          <a:bodyPr/>
          <a:lstStyle/>
          <a:p>
            <a:r>
              <a:rPr lang="en-GB" dirty="0"/>
              <a:t>Integration</a:t>
            </a:r>
          </a:p>
        </p:txBody>
      </p:sp>
      <p:grpSp>
        <p:nvGrpSpPr>
          <p:cNvPr id="3" name="Group 2">
            <a:extLst>
              <a:ext uri="{FF2B5EF4-FFF2-40B4-BE49-F238E27FC236}">
                <a16:creationId xmlns:a16="http://schemas.microsoft.com/office/drawing/2014/main" id="{CADE7351-AA83-4B0D-ABE3-22F7013B3959}"/>
              </a:ext>
            </a:extLst>
          </p:cNvPr>
          <p:cNvGrpSpPr/>
          <p:nvPr/>
        </p:nvGrpSpPr>
        <p:grpSpPr>
          <a:xfrm>
            <a:off x="1874724" y="1299007"/>
            <a:ext cx="6669602" cy="2940433"/>
            <a:chOff x="1874724" y="1299007"/>
            <a:chExt cx="6669602" cy="2940433"/>
          </a:xfrm>
        </p:grpSpPr>
        <p:pic>
          <p:nvPicPr>
            <p:cNvPr id="3074" name="Picture 2" descr="The Final Piece of the Puzzle - Becky Beach">
              <a:extLst>
                <a:ext uri="{FF2B5EF4-FFF2-40B4-BE49-F238E27FC236}">
                  <a16:creationId xmlns:a16="http://schemas.microsoft.com/office/drawing/2014/main" id="{1E4669AA-9D86-4FC0-BCD5-B2EB20D38C43}"/>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5268406" y="1299007"/>
              <a:ext cx="3275920" cy="294043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3d Puzzle Piece [png 800x800] - 3d Red Puzzle Piece Png Clipart (800x800), Png Download">
              <a:extLst>
                <a:ext uri="{FF2B5EF4-FFF2-40B4-BE49-F238E27FC236}">
                  <a16:creationId xmlns:a16="http://schemas.microsoft.com/office/drawing/2014/main" id="{06F44812-82CE-41F4-97D4-2DEEDBFB6461}"/>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874724" y="1836965"/>
              <a:ext cx="1306906" cy="1864518"/>
            </a:xfrm>
            <a:prstGeom prst="rect">
              <a:avLst/>
            </a:prstGeom>
            <a:noFill/>
            <a:extLst>
              <a:ext uri="{909E8E84-426E-40DD-AFC4-6F175D3DCCD1}">
                <a14:hiddenFill xmlns:a14="http://schemas.microsoft.com/office/drawing/2010/main">
                  <a:solidFill>
                    <a:srgbClr val="FFFFFF"/>
                  </a:solidFill>
                </a14:hiddenFill>
              </a:ext>
            </a:extLst>
          </p:spPr>
        </p:pic>
        <p:sp>
          <p:nvSpPr>
            <p:cNvPr id="4" name="Arrow: Right 3">
              <a:extLst>
                <a:ext uri="{FF2B5EF4-FFF2-40B4-BE49-F238E27FC236}">
                  <a16:creationId xmlns:a16="http://schemas.microsoft.com/office/drawing/2014/main" id="{D82A52A4-DE35-4BCC-9075-C2EDF4546023}"/>
                </a:ext>
              </a:extLst>
            </p:cNvPr>
            <p:cNvSpPr/>
            <p:nvPr/>
          </p:nvSpPr>
          <p:spPr bwMode="auto">
            <a:xfrm>
              <a:off x="3404507" y="2216604"/>
              <a:ext cx="1641021" cy="661307"/>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defTabSz="685800" eaLnBrk="0" fontAlgn="base" latinLnBrk="0" hangingPunct="0">
                <a:spcBef>
                  <a:spcPct val="0"/>
                </a:spcBef>
                <a:spcAft>
                  <a:spcPct val="0"/>
                </a:spcAft>
              </a:pPr>
              <a:endParaRPr lang="en-GB">
                <a:latin typeface="Times New Roman" pitchFamily="18" charset="0"/>
              </a:endParaRPr>
            </a:p>
          </p:txBody>
        </p:sp>
      </p:grpSp>
    </p:spTree>
    <p:extLst>
      <p:ext uri="{BB962C8B-B14F-4D97-AF65-F5344CB8AC3E}">
        <p14:creationId xmlns:p14="http://schemas.microsoft.com/office/powerpoint/2010/main" val="5542186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A8676971-0A92-477E-9C51-D0C1B0C9F719}"/>
              </a:ext>
            </a:extLst>
          </p:cNvPr>
          <p:cNvGraphicFramePr/>
          <p:nvPr>
            <p:extLst>
              <p:ext uri="{D42A27DB-BD31-4B8C-83A1-F6EECF244321}">
                <p14:modId xmlns:p14="http://schemas.microsoft.com/office/powerpoint/2010/main" val="4113048727"/>
              </p:ext>
            </p:extLst>
          </p:nvPr>
        </p:nvGraphicFramePr>
        <p:xfrm>
          <a:off x="136144" y="1131590"/>
          <a:ext cx="3696072" cy="21040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9BB8C41E-EF0A-42DD-A773-103BF75ED5FC}"/>
              </a:ext>
            </a:extLst>
          </p:cNvPr>
          <p:cNvSpPr txBox="1"/>
          <p:nvPr/>
        </p:nvSpPr>
        <p:spPr>
          <a:xfrm>
            <a:off x="782408" y="267494"/>
            <a:ext cx="2403543" cy="461665"/>
          </a:xfrm>
          <a:prstGeom prst="rect">
            <a:avLst/>
          </a:prstGeom>
          <a:noFill/>
        </p:spPr>
        <p:txBody>
          <a:bodyPr wrap="none" rtlCol="0">
            <a:spAutoFit/>
          </a:bodyPr>
          <a:lstStyle/>
          <a:p>
            <a:r>
              <a:rPr lang="en-GB" sz="2400" b="1" dirty="0"/>
              <a:t>Cognitive Science</a:t>
            </a:r>
          </a:p>
        </p:txBody>
      </p:sp>
      <p:graphicFrame>
        <p:nvGraphicFramePr>
          <p:cNvPr id="5" name="Diagram 4">
            <a:extLst>
              <a:ext uri="{FF2B5EF4-FFF2-40B4-BE49-F238E27FC236}">
                <a16:creationId xmlns:a16="http://schemas.microsoft.com/office/drawing/2014/main" id="{8FAAC7C1-A679-4AA1-BF51-A1D99320DF88}"/>
              </a:ext>
            </a:extLst>
          </p:cNvPr>
          <p:cNvGraphicFramePr/>
          <p:nvPr>
            <p:extLst>
              <p:ext uri="{D42A27DB-BD31-4B8C-83A1-F6EECF244321}">
                <p14:modId xmlns:p14="http://schemas.microsoft.com/office/powerpoint/2010/main" val="135791282"/>
              </p:ext>
            </p:extLst>
          </p:nvPr>
        </p:nvGraphicFramePr>
        <p:xfrm>
          <a:off x="4737361" y="1131590"/>
          <a:ext cx="4308316" cy="210400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TextBox 5">
            <a:extLst>
              <a:ext uri="{FF2B5EF4-FFF2-40B4-BE49-F238E27FC236}">
                <a16:creationId xmlns:a16="http://schemas.microsoft.com/office/drawing/2014/main" id="{C63330D2-C8B5-4FB6-B516-BFC24699CA68}"/>
              </a:ext>
            </a:extLst>
          </p:cNvPr>
          <p:cNvSpPr txBox="1"/>
          <p:nvPr/>
        </p:nvSpPr>
        <p:spPr>
          <a:xfrm>
            <a:off x="5517285" y="267494"/>
            <a:ext cx="2472600" cy="461665"/>
          </a:xfrm>
          <a:prstGeom prst="rect">
            <a:avLst/>
          </a:prstGeom>
          <a:noFill/>
        </p:spPr>
        <p:txBody>
          <a:bodyPr wrap="none" rtlCol="0">
            <a:spAutoFit/>
          </a:bodyPr>
          <a:lstStyle/>
          <a:p>
            <a:r>
              <a:rPr lang="en-GB" sz="2400" b="1" dirty="0"/>
              <a:t>Education Science</a:t>
            </a:r>
          </a:p>
        </p:txBody>
      </p:sp>
      <p:sp>
        <p:nvSpPr>
          <p:cNvPr id="7" name="Rectangle 6">
            <a:extLst>
              <a:ext uri="{FF2B5EF4-FFF2-40B4-BE49-F238E27FC236}">
                <a16:creationId xmlns:a16="http://schemas.microsoft.com/office/drawing/2014/main" id="{08344F8E-FA28-4921-9906-27590BF4ABCD}"/>
              </a:ext>
            </a:extLst>
          </p:cNvPr>
          <p:cNvSpPr/>
          <p:nvPr/>
        </p:nvSpPr>
        <p:spPr>
          <a:xfrm>
            <a:off x="3909345" y="729159"/>
            <a:ext cx="884546" cy="2646878"/>
          </a:xfrm>
          <a:prstGeom prst="rect">
            <a:avLst/>
          </a:prstGeom>
          <a:noFill/>
        </p:spPr>
        <p:txBody>
          <a:bodyPr wrap="square" lIns="91440" tIns="45720" rIns="91440" bIns="45720">
            <a:spAutoFit/>
          </a:bodyPr>
          <a:lstStyle/>
          <a:p>
            <a:pPr algn="ctr"/>
            <a:r>
              <a:rPr lang="en-US" sz="16600" b="1" cap="none" spc="0" dirty="0">
                <a:ln w="22225">
                  <a:solidFill>
                    <a:schemeClr val="tx1"/>
                  </a:solidFill>
                  <a:prstDash val="solid"/>
                </a:ln>
                <a:solidFill>
                  <a:srgbClr val="FF0000"/>
                </a:solidFill>
                <a:effectLst/>
              </a:rPr>
              <a:t>+</a:t>
            </a:r>
          </a:p>
        </p:txBody>
      </p:sp>
      <p:grpSp>
        <p:nvGrpSpPr>
          <p:cNvPr id="8" name="Group 7">
            <a:extLst>
              <a:ext uri="{FF2B5EF4-FFF2-40B4-BE49-F238E27FC236}">
                <a16:creationId xmlns:a16="http://schemas.microsoft.com/office/drawing/2014/main" id="{4DB0B5C1-BF9B-46BC-BF5F-D32DCC78AF32}"/>
              </a:ext>
            </a:extLst>
          </p:cNvPr>
          <p:cNvGrpSpPr/>
          <p:nvPr/>
        </p:nvGrpSpPr>
        <p:grpSpPr>
          <a:xfrm>
            <a:off x="2975750" y="3296600"/>
            <a:ext cx="3192500" cy="1121877"/>
            <a:chOff x="1874724" y="1299007"/>
            <a:chExt cx="6669602" cy="2940433"/>
          </a:xfrm>
        </p:grpSpPr>
        <p:pic>
          <p:nvPicPr>
            <p:cNvPr id="9" name="Picture 2" descr="The Final Piece of the Puzzle - Becky Beach">
              <a:extLst>
                <a:ext uri="{FF2B5EF4-FFF2-40B4-BE49-F238E27FC236}">
                  <a16:creationId xmlns:a16="http://schemas.microsoft.com/office/drawing/2014/main" id="{48344032-D54F-4CB4-992B-D285DBC1932D}"/>
                </a:ext>
              </a:extLst>
            </p:cNvPr>
            <p:cNvPicPr>
              <a:picLocks noChangeAspect="1" noChangeArrowheads="1"/>
            </p:cNvPicPr>
            <p:nvPr/>
          </p:nvPicPr>
          <p:blipFill rotWithShape="1">
            <a:blip r:embed="rId12" cstate="hqprint">
              <a:extLst>
                <a:ext uri="{28A0092B-C50C-407E-A947-70E740481C1C}">
                  <a14:useLocalDpi xmlns:a14="http://schemas.microsoft.com/office/drawing/2010/main"/>
                </a:ext>
              </a:extLst>
            </a:blip>
            <a:srcRect/>
            <a:stretch/>
          </p:blipFill>
          <p:spPr bwMode="auto">
            <a:xfrm>
              <a:off x="5268406" y="1299007"/>
              <a:ext cx="3275920" cy="294043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3d Puzzle Piece [png 800x800] - 3d Red Puzzle Piece Png Clipart (800x800), Png Download">
              <a:extLst>
                <a:ext uri="{FF2B5EF4-FFF2-40B4-BE49-F238E27FC236}">
                  <a16:creationId xmlns:a16="http://schemas.microsoft.com/office/drawing/2014/main" id="{2310125F-EADA-4C78-9161-5BFE17858A04}"/>
                </a:ext>
              </a:extLst>
            </p:cNvPr>
            <p:cNvPicPr>
              <a:picLocks noChangeAspect="1" noChangeArrowheads="1"/>
            </p:cNvPicPr>
            <p:nvPr/>
          </p:nvPicPr>
          <p:blipFill>
            <a:blip r:embed="rId13" cstate="print">
              <a:extLst>
                <a:ext uri="{28A0092B-C50C-407E-A947-70E740481C1C}">
                  <a14:useLocalDpi xmlns:a14="http://schemas.microsoft.com/office/drawing/2010/main"/>
                </a:ext>
              </a:extLst>
            </a:blip>
            <a:srcRect/>
            <a:stretch>
              <a:fillRect/>
            </a:stretch>
          </p:blipFill>
          <p:spPr bwMode="auto">
            <a:xfrm>
              <a:off x="1874724" y="1836965"/>
              <a:ext cx="1306906" cy="1864518"/>
            </a:xfrm>
            <a:prstGeom prst="rect">
              <a:avLst/>
            </a:prstGeom>
            <a:noFill/>
            <a:extLst>
              <a:ext uri="{909E8E84-426E-40DD-AFC4-6F175D3DCCD1}">
                <a14:hiddenFill xmlns:a14="http://schemas.microsoft.com/office/drawing/2010/main">
                  <a:solidFill>
                    <a:srgbClr val="FFFFFF"/>
                  </a:solidFill>
                </a14:hiddenFill>
              </a:ext>
            </a:extLst>
          </p:spPr>
        </p:pic>
        <p:sp>
          <p:nvSpPr>
            <p:cNvPr id="11" name="Arrow: Right 10">
              <a:extLst>
                <a:ext uri="{FF2B5EF4-FFF2-40B4-BE49-F238E27FC236}">
                  <a16:creationId xmlns:a16="http://schemas.microsoft.com/office/drawing/2014/main" id="{B5AF1588-6B06-45F9-853C-800BB163CBEA}"/>
                </a:ext>
              </a:extLst>
            </p:cNvPr>
            <p:cNvSpPr/>
            <p:nvPr/>
          </p:nvSpPr>
          <p:spPr bwMode="auto">
            <a:xfrm>
              <a:off x="3404507" y="2216604"/>
              <a:ext cx="1641021" cy="661307"/>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defTabSz="685800" eaLnBrk="0" fontAlgn="base" latinLnBrk="0" hangingPunct="0">
                <a:spcBef>
                  <a:spcPct val="0"/>
                </a:spcBef>
                <a:spcAft>
                  <a:spcPct val="0"/>
                </a:spcAft>
              </a:pPr>
              <a:endParaRPr lang="en-GB">
                <a:latin typeface="Times New Roman" pitchFamily="18" charset="0"/>
              </a:endParaRPr>
            </a:p>
          </p:txBody>
        </p:sp>
      </p:grpSp>
    </p:spTree>
    <p:extLst>
      <p:ext uri="{BB962C8B-B14F-4D97-AF65-F5344CB8AC3E}">
        <p14:creationId xmlns:p14="http://schemas.microsoft.com/office/powerpoint/2010/main" val="3964508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D9A6436-B561-40FE-AB6C-99F45C25EE19}"/>
              </a:ext>
            </a:extLst>
          </p:cNvPr>
          <p:cNvSpPr>
            <a:spLocks noGrp="1"/>
          </p:cNvSpPr>
          <p:nvPr>
            <p:ph type="ctrTitle"/>
          </p:nvPr>
        </p:nvSpPr>
        <p:spPr>
          <a:xfrm>
            <a:off x="683568" y="2067694"/>
            <a:ext cx="7992888" cy="690918"/>
          </a:xfrm>
        </p:spPr>
        <p:txBody>
          <a:bodyPr/>
          <a:lstStyle/>
          <a:p>
            <a:r>
              <a:rPr lang="en-GB" sz="4400" dirty="0"/>
              <a:t>2. Data and Progress Measures</a:t>
            </a:r>
          </a:p>
        </p:txBody>
      </p:sp>
    </p:spTree>
    <p:extLst>
      <p:ext uri="{BB962C8B-B14F-4D97-AF65-F5344CB8AC3E}">
        <p14:creationId xmlns:p14="http://schemas.microsoft.com/office/powerpoint/2010/main" val="34760485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D9A6436-B561-40FE-AB6C-99F45C25EE19}"/>
              </a:ext>
            </a:extLst>
          </p:cNvPr>
          <p:cNvSpPr>
            <a:spLocks noGrp="1"/>
          </p:cNvSpPr>
          <p:nvPr>
            <p:ph type="title"/>
          </p:nvPr>
        </p:nvSpPr>
        <p:spPr>
          <a:xfrm>
            <a:off x="2763409" y="1923678"/>
            <a:ext cx="3617181" cy="788443"/>
          </a:xfrm>
          <a:solidFill>
            <a:srgbClr val="7030A0"/>
          </a:solidFill>
        </p:spPr>
        <p:txBody>
          <a:bodyPr/>
          <a:lstStyle/>
          <a:p>
            <a:pPr algn="ctr"/>
            <a:r>
              <a:rPr lang="en-GB" sz="4400" dirty="0">
                <a:solidFill>
                  <a:schemeClr val="bg1"/>
                </a:solidFill>
              </a:rPr>
              <a:t>Correlation</a:t>
            </a:r>
          </a:p>
        </p:txBody>
      </p:sp>
    </p:spTree>
    <p:extLst>
      <p:ext uri="{BB962C8B-B14F-4D97-AF65-F5344CB8AC3E}">
        <p14:creationId xmlns:p14="http://schemas.microsoft.com/office/powerpoint/2010/main" val="36807058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41362"/>
            <a:ext cx="7772400" cy="800100"/>
          </a:xfrm>
        </p:spPr>
        <p:txBody>
          <a:bodyPr/>
          <a:lstStyle/>
          <a:p>
            <a:pPr algn="ctr"/>
            <a:r>
              <a:rPr lang="en-GB" dirty="0"/>
              <a:t>Correlation</a:t>
            </a:r>
          </a:p>
        </p:txBody>
      </p:sp>
      <p:pic>
        <p:nvPicPr>
          <p:cNvPr id="1026" name="Picture 2" descr="http://www.gcsemathstutor.com/images/information/info-repdata-1.jpg"/>
          <p:cNvPicPr>
            <a:picLocks noChangeAspect="1" noChangeArrowheads="1"/>
          </p:cNvPicPr>
          <p:nvPr/>
        </p:nvPicPr>
        <p:blipFill>
          <a:blip r:embed="rId2" cstate="print"/>
          <a:srcRect/>
          <a:stretch>
            <a:fillRect/>
          </a:stretch>
        </p:blipFill>
        <p:spPr bwMode="auto">
          <a:xfrm>
            <a:off x="922034" y="941462"/>
            <a:ext cx="7299931" cy="3500224"/>
          </a:xfrm>
          <a:prstGeom prst="rect">
            <a:avLst/>
          </a:prstGeom>
          <a:noFill/>
        </p:spPr>
      </p:pic>
    </p:spTree>
    <p:extLst>
      <p:ext uri="{BB962C8B-B14F-4D97-AF65-F5344CB8AC3E}">
        <p14:creationId xmlns:p14="http://schemas.microsoft.com/office/powerpoint/2010/main" val="80086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21854" y="4023516"/>
            <a:ext cx="3206329" cy="415498"/>
          </a:xfrm>
          <a:prstGeom prst="rect">
            <a:avLst/>
          </a:prstGeom>
          <a:solidFill>
            <a:schemeClr val="accent5">
              <a:lumMod val="40000"/>
              <a:lumOff val="60000"/>
            </a:schemeClr>
          </a:solidFill>
        </p:spPr>
        <p:txBody>
          <a:bodyPr wrap="square" rtlCol="0">
            <a:spAutoFit/>
          </a:bodyPr>
          <a:lstStyle/>
          <a:p>
            <a:pPr algn="ctr"/>
            <a:r>
              <a:rPr lang="en-GB" sz="2100" dirty="0"/>
              <a:t>Average Key Stage 2 Scores</a:t>
            </a:r>
          </a:p>
        </p:txBody>
      </p:sp>
      <p:sp>
        <p:nvSpPr>
          <p:cNvPr id="6" name="TextBox 5"/>
          <p:cNvSpPr txBox="1"/>
          <p:nvPr/>
        </p:nvSpPr>
        <p:spPr>
          <a:xfrm rot="5400000">
            <a:off x="560048" y="1669593"/>
            <a:ext cx="1154162" cy="1195152"/>
          </a:xfrm>
          <a:prstGeom prst="rect">
            <a:avLst/>
          </a:prstGeom>
          <a:solidFill>
            <a:schemeClr val="accent5">
              <a:lumMod val="40000"/>
              <a:lumOff val="60000"/>
            </a:schemeClr>
          </a:solidFill>
        </p:spPr>
        <p:txBody>
          <a:bodyPr vert="vert270" wrap="square" rtlCol="0">
            <a:spAutoFit/>
          </a:bodyPr>
          <a:lstStyle/>
          <a:p>
            <a:pPr algn="ctr"/>
            <a:r>
              <a:rPr lang="en-GB" sz="2100" dirty="0"/>
              <a:t>Average</a:t>
            </a:r>
          </a:p>
          <a:p>
            <a:pPr algn="ctr"/>
            <a:r>
              <a:rPr lang="en-GB" sz="2100" dirty="0"/>
              <a:t>Key Stage 4 Scores</a:t>
            </a:r>
          </a:p>
        </p:txBody>
      </p:sp>
      <p:cxnSp>
        <p:nvCxnSpPr>
          <p:cNvPr id="8" name="Straight Connector 7"/>
          <p:cNvCxnSpPr/>
          <p:nvPr/>
        </p:nvCxnSpPr>
        <p:spPr bwMode="auto">
          <a:xfrm>
            <a:off x="2351525" y="1712391"/>
            <a:ext cx="4164496" cy="9939"/>
          </a:xfrm>
          <a:prstGeom prst="line">
            <a:avLst/>
          </a:prstGeom>
          <a:solidFill>
            <a:srgbClr val="C0C0C0"/>
          </a:solidFill>
          <a:ln>
            <a:noFill/>
          </a:ln>
          <a:effectLst/>
          <a:extLst>
            <a:ext uri="{91240B29-F687-4F45-9708-019B960494DF}">
              <a14:hiddenLine xmlns:a14="http://schemas.microsoft.com/office/drawing/2010/main" w="2857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2" name="Picture 21"/>
          <p:cNvPicPr/>
          <p:nvPr/>
        </p:nvPicPr>
        <p:blipFill rotWithShape="1">
          <a:blip r:embed="rId3">
            <a:extLst>
              <a:ext uri="{28A0092B-C50C-407E-A947-70E740481C1C}">
                <a14:useLocalDpi xmlns:a14="http://schemas.microsoft.com/office/drawing/2010/main" val="0"/>
              </a:ext>
            </a:extLst>
          </a:blip>
          <a:srcRect l="5509" b="6716"/>
          <a:stretch/>
        </p:blipFill>
        <p:spPr bwMode="auto">
          <a:xfrm>
            <a:off x="2051720" y="339502"/>
            <a:ext cx="4745081" cy="3561793"/>
          </a:xfrm>
          <a:prstGeom prst="rect">
            <a:avLst/>
          </a:prstGeom>
          <a:noFill/>
          <a:ln>
            <a:noFill/>
          </a:ln>
        </p:spPr>
      </p:pic>
      <p:sp>
        <p:nvSpPr>
          <p:cNvPr id="12" name="TextBox 11">
            <a:extLst>
              <a:ext uri="{FF2B5EF4-FFF2-40B4-BE49-F238E27FC236}">
                <a16:creationId xmlns:a16="http://schemas.microsoft.com/office/drawing/2014/main" id="{2EB17B36-93C5-4F6B-869F-1E3A6A5655D6}"/>
              </a:ext>
            </a:extLst>
          </p:cNvPr>
          <p:cNvSpPr txBox="1"/>
          <p:nvPr/>
        </p:nvSpPr>
        <p:spPr>
          <a:xfrm>
            <a:off x="3237319" y="601011"/>
            <a:ext cx="2392907" cy="415498"/>
          </a:xfrm>
          <a:prstGeom prst="rect">
            <a:avLst/>
          </a:prstGeom>
          <a:solidFill>
            <a:schemeClr val="accent5">
              <a:lumMod val="40000"/>
              <a:lumOff val="60000"/>
            </a:schemeClr>
          </a:solidFill>
        </p:spPr>
        <p:txBody>
          <a:bodyPr wrap="square" rtlCol="0">
            <a:spAutoFit/>
          </a:bodyPr>
          <a:lstStyle/>
          <a:p>
            <a:pPr algn="ctr"/>
            <a:r>
              <a:rPr lang="en-GB" sz="2100" dirty="0"/>
              <a:t>Secondary schools</a:t>
            </a:r>
          </a:p>
        </p:txBody>
      </p:sp>
      <p:grpSp>
        <p:nvGrpSpPr>
          <p:cNvPr id="4" name="Group 3">
            <a:extLst>
              <a:ext uri="{FF2B5EF4-FFF2-40B4-BE49-F238E27FC236}">
                <a16:creationId xmlns:a16="http://schemas.microsoft.com/office/drawing/2014/main" id="{3EA8572D-7AC1-4BE8-9D8D-A806949E41A9}"/>
              </a:ext>
            </a:extLst>
          </p:cNvPr>
          <p:cNvGrpSpPr/>
          <p:nvPr/>
        </p:nvGrpSpPr>
        <p:grpSpPr>
          <a:xfrm>
            <a:off x="2351525" y="1142178"/>
            <a:ext cx="4445276" cy="561276"/>
            <a:chOff x="2351525" y="1142178"/>
            <a:chExt cx="4445276" cy="561276"/>
          </a:xfrm>
        </p:grpSpPr>
        <p:cxnSp>
          <p:nvCxnSpPr>
            <p:cNvPr id="24" name="Straight Connector 23"/>
            <p:cNvCxnSpPr/>
            <p:nvPr/>
          </p:nvCxnSpPr>
          <p:spPr bwMode="auto">
            <a:xfrm>
              <a:off x="2351525" y="1693515"/>
              <a:ext cx="4445276" cy="9939"/>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sp>
          <p:nvSpPr>
            <p:cNvPr id="2" name="Arrow: Up 1">
              <a:extLst>
                <a:ext uri="{FF2B5EF4-FFF2-40B4-BE49-F238E27FC236}">
                  <a16:creationId xmlns:a16="http://schemas.microsoft.com/office/drawing/2014/main" id="{DF459E87-24E5-452F-AAE5-3945570E37DF}"/>
                </a:ext>
              </a:extLst>
            </p:cNvPr>
            <p:cNvSpPr/>
            <p:nvPr/>
          </p:nvSpPr>
          <p:spPr bwMode="auto">
            <a:xfrm>
              <a:off x="2858569" y="1142178"/>
              <a:ext cx="326569" cy="496937"/>
            </a:xfrm>
            <a:prstGeom prst="upArrow">
              <a:avLst/>
            </a:prstGeom>
            <a:solidFill>
              <a:srgbClr val="FF0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New Roman" pitchFamily="18" charset="0"/>
              </a:endParaRPr>
            </a:p>
          </p:txBody>
        </p:sp>
      </p:grpSp>
    </p:spTree>
    <p:extLst>
      <p:ext uri="{BB962C8B-B14F-4D97-AF65-F5344CB8AC3E}">
        <p14:creationId xmlns:p14="http://schemas.microsoft.com/office/powerpoint/2010/main" val="2183314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23478"/>
            <a:ext cx="5797296" cy="638654"/>
          </a:xfrm>
        </p:spPr>
        <p:txBody>
          <a:bodyPr/>
          <a:lstStyle/>
          <a:p>
            <a:r>
              <a:rPr lang="en-GB" dirty="0"/>
              <a:t>Correlation vs. Causation</a:t>
            </a:r>
          </a:p>
        </p:txBody>
      </p:sp>
      <p:pic>
        <p:nvPicPr>
          <p:cNvPr id="1026" name="Picture 2">
            <a:extLst>
              <a:ext uri="{FF2B5EF4-FFF2-40B4-BE49-F238E27FC236}">
                <a16:creationId xmlns:a16="http://schemas.microsoft.com/office/drawing/2014/main" id="{6F7961E1-F540-4E5F-9D85-E6592DEC41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363" t="23400" r="11323" b="12201"/>
          <a:stretch/>
        </p:blipFill>
        <p:spPr bwMode="auto">
          <a:xfrm>
            <a:off x="1979712" y="915566"/>
            <a:ext cx="4752529" cy="33123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D9A6436-B561-40FE-AB6C-99F45C25EE19}"/>
              </a:ext>
            </a:extLst>
          </p:cNvPr>
          <p:cNvSpPr>
            <a:spLocks noGrp="1"/>
          </p:cNvSpPr>
          <p:nvPr>
            <p:ph type="title"/>
          </p:nvPr>
        </p:nvSpPr>
        <p:spPr>
          <a:xfrm>
            <a:off x="2979433" y="1563638"/>
            <a:ext cx="3185133" cy="1368152"/>
          </a:xfrm>
          <a:solidFill>
            <a:srgbClr val="7030A0"/>
          </a:solidFill>
        </p:spPr>
        <p:txBody>
          <a:bodyPr/>
          <a:lstStyle/>
          <a:p>
            <a:pPr algn="ctr"/>
            <a:r>
              <a:rPr lang="en-GB" sz="4400" dirty="0">
                <a:solidFill>
                  <a:schemeClr val="bg1"/>
                </a:solidFill>
              </a:rPr>
              <a:t>Bias and Confounding</a:t>
            </a:r>
          </a:p>
        </p:txBody>
      </p:sp>
      <p:sp>
        <p:nvSpPr>
          <p:cNvPr id="2" name="TextBox 1">
            <a:extLst>
              <a:ext uri="{FF2B5EF4-FFF2-40B4-BE49-F238E27FC236}">
                <a16:creationId xmlns:a16="http://schemas.microsoft.com/office/drawing/2014/main" id="{8954AF74-00A0-424A-807D-AB2600D414FD}"/>
              </a:ext>
            </a:extLst>
          </p:cNvPr>
          <p:cNvSpPr txBox="1"/>
          <p:nvPr/>
        </p:nvSpPr>
        <p:spPr>
          <a:xfrm>
            <a:off x="5508104" y="3291830"/>
            <a:ext cx="2016224" cy="954107"/>
          </a:xfrm>
          <a:prstGeom prst="rect">
            <a:avLst/>
          </a:prstGeom>
          <a:noFill/>
          <a:ln>
            <a:solidFill>
              <a:schemeClr val="tx1"/>
            </a:solidFill>
          </a:ln>
        </p:spPr>
        <p:txBody>
          <a:bodyPr wrap="square" rtlCol="0">
            <a:spAutoFit/>
          </a:bodyPr>
          <a:lstStyle/>
          <a:p>
            <a:pPr algn="ctr"/>
            <a:r>
              <a:rPr lang="en-GB" sz="2800" dirty="0"/>
              <a:t>Alternative explanation</a:t>
            </a:r>
          </a:p>
        </p:txBody>
      </p:sp>
      <p:sp>
        <p:nvSpPr>
          <p:cNvPr id="6" name="TextBox 5">
            <a:extLst>
              <a:ext uri="{FF2B5EF4-FFF2-40B4-BE49-F238E27FC236}">
                <a16:creationId xmlns:a16="http://schemas.microsoft.com/office/drawing/2014/main" id="{EF2429F5-816E-472F-9D5C-8D32A51D9DEB}"/>
              </a:ext>
            </a:extLst>
          </p:cNvPr>
          <p:cNvSpPr txBox="1"/>
          <p:nvPr/>
        </p:nvSpPr>
        <p:spPr>
          <a:xfrm>
            <a:off x="1547664" y="249491"/>
            <a:ext cx="2016224" cy="954107"/>
          </a:xfrm>
          <a:prstGeom prst="rect">
            <a:avLst/>
          </a:prstGeom>
          <a:noFill/>
          <a:ln>
            <a:solidFill>
              <a:schemeClr val="tx1"/>
            </a:solidFill>
          </a:ln>
        </p:spPr>
        <p:txBody>
          <a:bodyPr wrap="square" rtlCol="0">
            <a:spAutoFit/>
          </a:bodyPr>
          <a:lstStyle/>
          <a:p>
            <a:pPr algn="ctr"/>
            <a:r>
              <a:rPr lang="en-GB" sz="2800" dirty="0"/>
              <a:t>A systematic distortion</a:t>
            </a:r>
          </a:p>
        </p:txBody>
      </p:sp>
      <p:sp>
        <p:nvSpPr>
          <p:cNvPr id="3" name="Arrow: Bent-Up 2">
            <a:extLst>
              <a:ext uri="{FF2B5EF4-FFF2-40B4-BE49-F238E27FC236}">
                <a16:creationId xmlns:a16="http://schemas.microsoft.com/office/drawing/2014/main" id="{8BB6FD82-384E-468B-BD54-F60044C8C6C2}"/>
              </a:ext>
            </a:extLst>
          </p:cNvPr>
          <p:cNvSpPr/>
          <p:nvPr/>
        </p:nvSpPr>
        <p:spPr bwMode="auto">
          <a:xfrm rot="16200000">
            <a:off x="3518884" y="843557"/>
            <a:ext cx="954106" cy="720082"/>
          </a:xfrm>
          <a:prstGeom prst="bentUp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New Roman" pitchFamily="18" charset="0"/>
            </a:endParaRPr>
          </a:p>
        </p:txBody>
      </p:sp>
      <p:sp>
        <p:nvSpPr>
          <p:cNvPr id="7" name="Arrow: Bent-Up 6">
            <a:extLst>
              <a:ext uri="{FF2B5EF4-FFF2-40B4-BE49-F238E27FC236}">
                <a16:creationId xmlns:a16="http://schemas.microsoft.com/office/drawing/2014/main" id="{A18E00A3-051D-41EA-9985-3B6288C8200E}"/>
              </a:ext>
            </a:extLst>
          </p:cNvPr>
          <p:cNvSpPr/>
          <p:nvPr/>
        </p:nvSpPr>
        <p:spPr bwMode="auto">
          <a:xfrm rot="5400000">
            <a:off x="4752020" y="2823778"/>
            <a:ext cx="792088" cy="720080"/>
          </a:xfrm>
          <a:prstGeom prst="bentUp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567287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3"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80249207-6E18-4312-A208-589CF13BA9D1}"/>
              </a:ext>
            </a:extLst>
          </p:cNvPr>
          <p:cNvSpPr>
            <a:spLocks noGrp="1"/>
          </p:cNvSpPr>
          <p:nvPr>
            <p:ph type="title"/>
          </p:nvPr>
        </p:nvSpPr>
        <p:spPr>
          <a:xfrm>
            <a:off x="356896" y="216009"/>
            <a:ext cx="6717118" cy="857250"/>
          </a:xfrm>
        </p:spPr>
        <p:txBody>
          <a:bodyPr>
            <a:normAutofit/>
          </a:bodyPr>
          <a:lstStyle/>
          <a:p>
            <a:r>
              <a:rPr lang="en-US" altLang="en-US" dirty="0"/>
              <a:t>Considering alternative explanations</a:t>
            </a:r>
          </a:p>
        </p:txBody>
      </p:sp>
      <p:graphicFrame>
        <p:nvGraphicFramePr>
          <p:cNvPr id="3" name="Table 2">
            <a:extLst>
              <a:ext uri="{FF2B5EF4-FFF2-40B4-BE49-F238E27FC236}">
                <a16:creationId xmlns:a16="http://schemas.microsoft.com/office/drawing/2014/main" id="{186C7208-AFE8-4694-BE32-DCE56A94771E}"/>
              </a:ext>
            </a:extLst>
          </p:cNvPr>
          <p:cNvGraphicFramePr>
            <a:graphicFrameLocks noGrp="1"/>
          </p:cNvGraphicFramePr>
          <p:nvPr>
            <p:extLst>
              <p:ext uri="{D42A27DB-BD31-4B8C-83A1-F6EECF244321}">
                <p14:modId xmlns:p14="http://schemas.microsoft.com/office/powerpoint/2010/main" val="1980933699"/>
              </p:ext>
            </p:extLst>
          </p:nvPr>
        </p:nvGraphicFramePr>
        <p:xfrm>
          <a:off x="4599012" y="1112193"/>
          <a:ext cx="3852428" cy="3246120"/>
        </p:xfrm>
        <a:graphic>
          <a:graphicData uri="http://schemas.openxmlformats.org/drawingml/2006/table">
            <a:tbl>
              <a:tblPr firstRow="1" bandRow="1">
                <a:tableStyleId>{69012ECD-51FC-41F1-AA8D-1B2483CD663E}</a:tableStyleId>
              </a:tblPr>
              <a:tblGrid>
                <a:gridCol w="3852428">
                  <a:extLst>
                    <a:ext uri="{9D8B030D-6E8A-4147-A177-3AD203B41FA5}">
                      <a16:colId xmlns:a16="http://schemas.microsoft.com/office/drawing/2014/main" val="1477374606"/>
                    </a:ext>
                  </a:extLst>
                </a:gridCol>
              </a:tblGrid>
              <a:tr h="342900">
                <a:tc>
                  <a:txBody>
                    <a:bodyPr/>
                    <a:lstStyle/>
                    <a:p>
                      <a:pPr algn="ctr"/>
                      <a:r>
                        <a:rPr lang="en-GB" sz="2800" dirty="0">
                          <a:solidFill>
                            <a:schemeClr val="bg1"/>
                          </a:solidFill>
                        </a:rPr>
                        <a:t>‘Non-School’ Factors</a:t>
                      </a:r>
                    </a:p>
                  </a:txBody>
                  <a:tcPr marL="68580" marR="68580" marT="34290" marB="34290"/>
                </a:tc>
                <a:extLst>
                  <a:ext uri="{0D108BD9-81ED-4DB2-BD59-A6C34878D82A}">
                    <a16:rowId xmlns:a16="http://schemas.microsoft.com/office/drawing/2014/main" val="2547287165"/>
                  </a:ext>
                </a:extLst>
              </a:tr>
              <a:tr h="248760">
                <a:tc>
                  <a:txBody>
                    <a:bodyPr/>
                    <a:lstStyle/>
                    <a:p>
                      <a:r>
                        <a:rPr lang="en-GB" sz="1400" dirty="0">
                          <a:solidFill>
                            <a:schemeClr val="tx1"/>
                          </a:solidFill>
                        </a:rPr>
                        <a:t>Prior Attainment</a:t>
                      </a:r>
                    </a:p>
                  </a:txBody>
                  <a:tcPr marL="68580" marR="68580" marT="34290" marB="34290">
                    <a:solidFill>
                      <a:schemeClr val="accent5">
                        <a:lumMod val="20000"/>
                        <a:lumOff val="80000"/>
                      </a:schemeClr>
                    </a:solidFill>
                  </a:tcPr>
                </a:tc>
                <a:extLst>
                  <a:ext uri="{0D108BD9-81ED-4DB2-BD59-A6C34878D82A}">
                    <a16:rowId xmlns:a16="http://schemas.microsoft.com/office/drawing/2014/main" val="3962562590"/>
                  </a:ext>
                </a:extLst>
              </a:tr>
              <a:tr h="248760">
                <a:tc>
                  <a:txBody>
                    <a:bodyPr/>
                    <a:lstStyle/>
                    <a:p>
                      <a:r>
                        <a:rPr lang="en-GB" sz="1400" dirty="0">
                          <a:solidFill>
                            <a:schemeClr val="tx1"/>
                          </a:solidFill>
                        </a:rPr>
                        <a:t>Gender</a:t>
                      </a:r>
                    </a:p>
                  </a:txBody>
                  <a:tcPr marL="68580" marR="68580" marT="34290" marB="34290">
                    <a:solidFill>
                      <a:schemeClr val="accent5">
                        <a:lumMod val="20000"/>
                        <a:lumOff val="80000"/>
                      </a:schemeClr>
                    </a:solidFill>
                  </a:tcPr>
                </a:tc>
                <a:extLst>
                  <a:ext uri="{0D108BD9-81ED-4DB2-BD59-A6C34878D82A}">
                    <a16:rowId xmlns:a16="http://schemas.microsoft.com/office/drawing/2014/main" val="1988088900"/>
                  </a:ext>
                </a:extLst>
              </a:tr>
              <a:tr h="248760">
                <a:tc>
                  <a:txBody>
                    <a:bodyPr/>
                    <a:lstStyle/>
                    <a:p>
                      <a:r>
                        <a:rPr lang="en-GB" sz="1400" dirty="0">
                          <a:solidFill>
                            <a:schemeClr val="tx1"/>
                          </a:solidFill>
                        </a:rPr>
                        <a:t>Month of Birth</a:t>
                      </a:r>
                    </a:p>
                  </a:txBody>
                  <a:tcPr marL="68580" marR="68580" marT="34290" marB="34290">
                    <a:solidFill>
                      <a:schemeClr val="accent5">
                        <a:lumMod val="20000"/>
                        <a:lumOff val="80000"/>
                      </a:schemeClr>
                    </a:solidFill>
                  </a:tcPr>
                </a:tc>
                <a:extLst>
                  <a:ext uri="{0D108BD9-81ED-4DB2-BD59-A6C34878D82A}">
                    <a16:rowId xmlns:a16="http://schemas.microsoft.com/office/drawing/2014/main" val="923532736"/>
                  </a:ext>
                </a:extLst>
              </a:tr>
              <a:tr h="248760">
                <a:tc>
                  <a:txBody>
                    <a:bodyPr/>
                    <a:lstStyle/>
                    <a:p>
                      <a:r>
                        <a:rPr lang="en-GB" sz="1400" dirty="0">
                          <a:solidFill>
                            <a:schemeClr val="tx1"/>
                          </a:solidFill>
                        </a:rPr>
                        <a:t>Disadvantage (FSM/IDACI)</a:t>
                      </a:r>
                    </a:p>
                  </a:txBody>
                  <a:tcPr marL="68580" marR="68580" marT="34290" marB="34290">
                    <a:solidFill>
                      <a:schemeClr val="accent5">
                        <a:lumMod val="20000"/>
                        <a:lumOff val="80000"/>
                      </a:schemeClr>
                    </a:solidFill>
                  </a:tcPr>
                </a:tc>
                <a:extLst>
                  <a:ext uri="{0D108BD9-81ED-4DB2-BD59-A6C34878D82A}">
                    <a16:rowId xmlns:a16="http://schemas.microsoft.com/office/drawing/2014/main" val="64017741"/>
                  </a:ext>
                </a:extLst>
              </a:tr>
              <a:tr h="222885">
                <a:tc>
                  <a:txBody>
                    <a:bodyPr/>
                    <a:lstStyle/>
                    <a:p>
                      <a:r>
                        <a:rPr lang="en-GB" sz="1400" dirty="0">
                          <a:solidFill>
                            <a:schemeClr val="tx1"/>
                          </a:solidFill>
                        </a:rPr>
                        <a:t>Special Educational Needs (SEN)</a:t>
                      </a:r>
                    </a:p>
                  </a:txBody>
                  <a:tcPr marL="68580" marR="68580" marT="34290" marB="34290">
                    <a:solidFill>
                      <a:schemeClr val="accent5">
                        <a:lumMod val="20000"/>
                        <a:lumOff val="80000"/>
                      </a:schemeClr>
                    </a:solidFill>
                  </a:tcPr>
                </a:tc>
                <a:extLst>
                  <a:ext uri="{0D108BD9-81ED-4DB2-BD59-A6C34878D82A}">
                    <a16:rowId xmlns:a16="http://schemas.microsoft.com/office/drawing/2014/main" val="670538296"/>
                  </a:ext>
                </a:extLst>
              </a:tr>
              <a:tr h="222885">
                <a:tc>
                  <a:txBody>
                    <a:bodyPr/>
                    <a:lstStyle/>
                    <a:p>
                      <a:r>
                        <a:rPr lang="en-GB" sz="1400" dirty="0">
                          <a:solidFill>
                            <a:schemeClr val="tx1"/>
                          </a:solidFill>
                        </a:rPr>
                        <a:t>Pupil Mobility</a:t>
                      </a:r>
                    </a:p>
                  </a:txBody>
                  <a:tcPr marL="68580" marR="68580" marT="34290" marB="34290">
                    <a:solidFill>
                      <a:schemeClr val="accent5">
                        <a:lumMod val="20000"/>
                        <a:lumOff val="80000"/>
                      </a:schemeClr>
                    </a:solidFill>
                  </a:tcPr>
                </a:tc>
                <a:extLst>
                  <a:ext uri="{0D108BD9-81ED-4DB2-BD59-A6C34878D82A}">
                    <a16:rowId xmlns:a16="http://schemas.microsoft.com/office/drawing/2014/main" val="1168357187"/>
                  </a:ext>
                </a:extLst>
              </a:tr>
              <a:tr h="222885">
                <a:tc>
                  <a:txBody>
                    <a:bodyPr/>
                    <a:lstStyle/>
                    <a:p>
                      <a:r>
                        <a:rPr lang="en-GB" sz="1400" dirty="0">
                          <a:solidFill>
                            <a:schemeClr val="tx1"/>
                          </a:solidFill>
                        </a:rPr>
                        <a:t>English Language (EAL)</a:t>
                      </a:r>
                    </a:p>
                  </a:txBody>
                  <a:tcPr marL="68580" marR="68580" marT="34290" marB="34290">
                    <a:solidFill>
                      <a:schemeClr val="accent5">
                        <a:lumMod val="20000"/>
                        <a:lumOff val="80000"/>
                      </a:schemeClr>
                    </a:solidFill>
                  </a:tcPr>
                </a:tc>
                <a:extLst>
                  <a:ext uri="{0D108BD9-81ED-4DB2-BD59-A6C34878D82A}">
                    <a16:rowId xmlns:a16="http://schemas.microsoft.com/office/drawing/2014/main" val="512828090"/>
                  </a:ext>
                </a:extLst>
              </a:tr>
              <a:tr h="222885">
                <a:tc>
                  <a:txBody>
                    <a:bodyPr/>
                    <a:lstStyle/>
                    <a:p>
                      <a:r>
                        <a:rPr lang="en-GB" sz="1400" dirty="0">
                          <a:solidFill>
                            <a:schemeClr val="tx1"/>
                          </a:solidFill>
                        </a:rPr>
                        <a:t>Ethnicity</a:t>
                      </a:r>
                    </a:p>
                  </a:txBody>
                  <a:tcPr marL="68580" marR="68580" marT="34290" marB="34290">
                    <a:solidFill>
                      <a:schemeClr val="accent5">
                        <a:lumMod val="20000"/>
                        <a:lumOff val="80000"/>
                      </a:schemeClr>
                    </a:solidFill>
                  </a:tcPr>
                </a:tc>
                <a:extLst>
                  <a:ext uri="{0D108BD9-81ED-4DB2-BD59-A6C34878D82A}">
                    <a16:rowId xmlns:a16="http://schemas.microsoft.com/office/drawing/2014/main" val="779451249"/>
                  </a:ext>
                </a:extLst>
              </a:tr>
              <a:tr h="377190">
                <a:tc>
                  <a:txBody>
                    <a:bodyPr/>
                    <a:lstStyle/>
                    <a:p>
                      <a:r>
                        <a:rPr lang="en-GB" sz="1400" dirty="0">
                          <a:solidFill>
                            <a:schemeClr val="tx1"/>
                          </a:solidFill>
                        </a:rPr>
                        <a:t>… and lots of things we can’t or don’t measure</a:t>
                      </a:r>
                      <a:br>
                        <a:rPr lang="en-GB" sz="1400" dirty="0">
                          <a:solidFill>
                            <a:schemeClr val="tx1"/>
                          </a:solidFill>
                        </a:rPr>
                      </a:br>
                      <a:r>
                        <a:rPr lang="en-GB" sz="1400" dirty="0">
                          <a:solidFill>
                            <a:schemeClr val="tx1"/>
                          </a:solidFill>
                        </a:rPr>
                        <a:t>(e.g. parental support and education)</a:t>
                      </a:r>
                    </a:p>
                  </a:txBody>
                  <a:tcPr marL="68580" marR="68580" marT="34290" marB="34290">
                    <a:solidFill>
                      <a:schemeClr val="accent5">
                        <a:lumMod val="20000"/>
                        <a:lumOff val="80000"/>
                      </a:schemeClr>
                    </a:solidFill>
                  </a:tcPr>
                </a:tc>
                <a:extLst>
                  <a:ext uri="{0D108BD9-81ED-4DB2-BD59-A6C34878D82A}">
                    <a16:rowId xmlns:a16="http://schemas.microsoft.com/office/drawing/2014/main" val="2272516909"/>
                  </a:ext>
                </a:extLst>
              </a:tr>
            </a:tbl>
          </a:graphicData>
        </a:graphic>
      </p:graphicFrame>
      <p:graphicFrame>
        <p:nvGraphicFramePr>
          <p:cNvPr id="9" name="Table 8">
            <a:extLst>
              <a:ext uri="{FF2B5EF4-FFF2-40B4-BE49-F238E27FC236}">
                <a16:creationId xmlns:a16="http://schemas.microsoft.com/office/drawing/2014/main" id="{C497FDF9-63A9-4CF2-AC97-838E11B0C49C}"/>
              </a:ext>
            </a:extLst>
          </p:cNvPr>
          <p:cNvGraphicFramePr>
            <a:graphicFrameLocks noGrp="1"/>
          </p:cNvGraphicFramePr>
          <p:nvPr>
            <p:extLst>
              <p:ext uri="{D42A27DB-BD31-4B8C-83A1-F6EECF244321}">
                <p14:modId xmlns:p14="http://schemas.microsoft.com/office/powerpoint/2010/main" val="2030505191"/>
              </p:ext>
            </p:extLst>
          </p:nvPr>
        </p:nvGraphicFramePr>
        <p:xfrm>
          <a:off x="899592" y="1384191"/>
          <a:ext cx="3051339" cy="1988820"/>
        </p:xfrm>
        <a:graphic>
          <a:graphicData uri="http://schemas.openxmlformats.org/drawingml/2006/table">
            <a:tbl>
              <a:tblPr firstRow="1" bandRow="1">
                <a:tableStyleId>{69012ECD-51FC-41F1-AA8D-1B2483CD663E}</a:tableStyleId>
              </a:tblPr>
              <a:tblGrid>
                <a:gridCol w="3051339">
                  <a:extLst>
                    <a:ext uri="{9D8B030D-6E8A-4147-A177-3AD203B41FA5}">
                      <a16:colId xmlns:a16="http://schemas.microsoft.com/office/drawing/2014/main" val="1477374606"/>
                    </a:ext>
                  </a:extLst>
                </a:gridCol>
              </a:tblGrid>
              <a:tr h="342900">
                <a:tc>
                  <a:txBody>
                    <a:bodyPr/>
                    <a:lstStyle/>
                    <a:p>
                      <a:pPr algn="ctr"/>
                      <a:r>
                        <a:rPr lang="en-GB" sz="2800" dirty="0">
                          <a:solidFill>
                            <a:schemeClr val="bg1"/>
                          </a:solidFill>
                        </a:rPr>
                        <a:t>‘School’ Factors</a:t>
                      </a:r>
                      <a:endParaRPr lang="en-GB" sz="1200" dirty="0">
                        <a:solidFill>
                          <a:schemeClr val="bg1"/>
                        </a:solidFill>
                      </a:endParaRPr>
                    </a:p>
                  </a:txBody>
                  <a:tcPr marL="68580" marR="68580" marT="34290" marB="34290"/>
                </a:tc>
                <a:extLst>
                  <a:ext uri="{0D108BD9-81ED-4DB2-BD59-A6C34878D82A}">
                    <a16:rowId xmlns:a16="http://schemas.microsoft.com/office/drawing/2014/main" val="2547287165"/>
                  </a:ext>
                </a:extLst>
              </a:tr>
              <a:tr h="248760">
                <a:tc>
                  <a:txBody>
                    <a:bodyPr/>
                    <a:lstStyle/>
                    <a:p>
                      <a:r>
                        <a:rPr lang="en-GB" sz="2000" dirty="0">
                          <a:solidFill>
                            <a:schemeClr val="tx1"/>
                          </a:solidFill>
                        </a:rPr>
                        <a:t>Quality of Teaching</a:t>
                      </a:r>
                    </a:p>
                  </a:txBody>
                  <a:tcPr marL="68580" marR="68580" marT="34290" marB="34290">
                    <a:solidFill>
                      <a:schemeClr val="accent5">
                        <a:lumMod val="20000"/>
                        <a:lumOff val="80000"/>
                      </a:schemeClr>
                    </a:solidFill>
                  </a:tcPr>
                </a:tc>
                <a:extLst>
                  <a:ext uri="{0D108BD9-81ED-4DB2-BD59-A6C34878D82A}">
                    <a16:rowId xmlns:a16="http://schemas.microsoft.com/office/drawing/2014/main" val="3962562590"/>
                  </a:ext>
                </a:extLst>
              </a:tr>
              <a:tr h="248760">
                <a:tc>
                  <a:txBody>
                    <a:bodyPr/>
                    <a:lstStyle/>
                    <a:p>
                      <a:r>
                        <a:rPr lang="en-GB" sz="2000" dirty="0">
                          <a:solidFill>
                            <a:schemeClr val="tx1"/>
                          </a:solidFill>
                        </a:rPr>
                        <a:t>Quality of Leadership</a:t>
                      </a:r>
                    </a:p>
                  </a:txBody>
                  <a:tcPr marL="68580" marR="68580" marT="34290" marB="34290">
                    <a:solidFill>
                      <a:schemeClr val="accent5">
                        <a:lumMod val="20000"/>
                        <a:lumOff val="80000"/>
                      </a:schemeClr>
                    </a:solidFill>
                  </a:tcPr>
                </a:tc>
                <a:extLst>
                  <a:ext uri="{0D108BD9-81ED-4DB2-BD59-A6C34878D82A}">
                    <a16:rowId xmlns:a16="http://schemas.microsoft.com/office/drawing/2014/main" val="1988088900"/>
                  </a:ext>
                </a:extLst>
              </a:tr>
              <a:tr h="248760">
                <a:tc>
                  <a:txBody>
                    <a:bodyPr/>
                    <a:lstStyle/>
                    <a:p>
                      <a:r>
                        <a:rPr lang="en-GB" sz="2000">
                          <a:solidFill>
                            <a:schemeClr val="tx1"/>
                          </a:solidFill>
                        </a:rPr>
                        <a:t>Facilities / resources</a:t>
                      </a:r>
                      <a:endParaRPr lang="en-GB" sz="2000" dirty="0">
                        <a:solidFill>
                          <a:schemeClr val="tx1"/>
                        </a:solidFill>
                      </a:endParaRPr>
                    </a:p>
                  </a:txBody>
                  <a:tcPr marL="68580" marR="68580" marT="34290" marB="34290">
                    <a:solidFill>
                      <a:schemeClr val="accent5">
                        <a:lumMod val="20000"/>
                        <a:lumOff val="80000"/>
                      </a:schemeClr>
                    </a:solidFill>
                  </a:tcPr>
                </a:tc>
                <a:extLst>
                  <a:ext uri="{0D108BD9-81ED-4DB2-BD59-A6C34878D82A}">
                    <a16:rowId xmlns:a16="http://schemas.microsoft.com/office/drawing/2014/main" val="923532736"/>
                  </a:ext>
                </a:extLst>
              </a:tr>
              <a:tr h="248760">
                <a:tc>
                  <a:txBody>
                    <a:bodyPr/>
                    <a:lstStyle/>
                    <a:p>
                      <a:r>
                        <a:rPr lang="en-GB" sz="2000">
                          <a:solidFill>
                            <a:schemeClr val="tx1"/>
                          </a:solidFill>
                        </a:rPr>
                        <a:t>Quality of </a:t>
                      </a:r>
                      <a:r>
                        <a:rPr lang="en-GB" sz="2000" dirty="0">
                          <a:solidFill>
                            <a:schemeClr val="tx1"/>
                          </a:solidFill>
                        </a:rPr>
                        <a:t>Curriculum</a:t>
                      </a:r>
                    </a:p>
                  </a:txBody>
                  <a:tcPr marL="68580" marR="68580" marT="34290" marB="34290">
                    <a:solidFill>
                      <a:schemeClr val="accent5">
                        <a:lumMod val="20000"/>
                        <a:lumOff val="80000"/>
                      </a:schemeClr>
                    </a:solidFill>
                  </a:tcPr>
                </a:tc>
                <a:extLst>
                  <a:ext uri="{0D108BD9-81ED-4DB2-BD59-A6C34878D82A}">
                    <a16:rowId xmlns:a16="http://schemas.microsoft.com/office/drawing/2014/main" val="64017741"/>
                  </a:ext>
                </a:extLst>
              </a:tr>
            </a:tbl>
          </a:graphicData>
        </a:graphic>
      </p:graphicFrame>
      <p:cxnSp>
        <p:nvCxnSpPr>
          <p:cNvPr id="5" name="Straight Connector 4">
            <a:extLst>
              <a:ext uri="{FF2B5EF4-FFF2-40B4-BE49-F238E27FC236}">
                <a16:creationId xmlns:a16="http://schemas.microsoft.com/office/drawing/2014/main" id="{0C6BE3A6-17A3-4069-AA6F-F4FFF181602F}"/>
              </a:ext>
            </a:extLst>
          </p:cNvPr>
          <p:cNvCxnSpPr>
            <a:cxnSpLocks/>
          </p:cNvCxnSpPr>
          <p:nvPr/>
        </p:nvCxnSpPr>
        <p:spPr bwMode="auto">
          <a:xfrm flipV="1">
            <a:off x="4599012" y="1707654"/>
            <a:ext cx="1413148" cy="28676"/>
          </a:xfrm>
          <a:prstGeom prst="line">
            <a:avLst/>
          </a:prstGeom>
          <a:solidFill>
            <a:schemeClr val="accent1"/>
          </a:solidFill>
          <a:ln w="285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0" name="Rectangle 9"/>
          <p:cNvSpPr/>
          <p:nvPr/>
        </p:nvSpPr>
        <p:spPr bwMode="auto">
          <a:xfrm>
            <a:off x="4572000" y="1600944"/>
            <a:ext cx="3879440" cy="2796303"/>
          </a:xfrm>
          <a:prstGeom prst="rect">
            <a:avLst/>
          </a:prstGeom>
          <a:solidFill>
            <a:schemeClr val="tx2">
              <a:lumMod val="90000"/>
            </a:schemeClr>
          </a:solidFill>
          <a:ln w="28575" cap="flat" cmpd="sng" algn="ctr">
            <a:solidFill>
              <a:schemeClr val="bg2"/>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ctr" defTabSz="685800" fontAlgn="base">
              <a:spcBef>
                <a:spcPct val="0"/>
              </a:spcBef>
              <a:spcAft>
                <a:spcPct val="0"/>
              </a:spcAft>
            </a:pPr>
            <a:endParaRPr lang="en-GB" sz="2100" b="1" dirty="0">
              <a:latin typeface="Arial" charset="0"/>
            </a:endParaRPr>
          </a:p>
          <a:p>
            <a:pPr algn="ctr" defTabSz="685800" fontAlgn="base">
              <a:spcBef>
                <a:spcPct val="0"/>
              </a:spcBef>
              <a:spcAft>
                <a:spcPct val="0"/>
              </a:spcAft>
            </a:pPr>
            <a:r>
              <a:rPr lang="en-GB" sz="6000" b="1" dirty="0">
                <a:solidFill>
                  <a:schemeClr val="bg1"/>
                </a:solidFill>
                <a:latin typeface="Arial" charset="0"/>
              </a:rPr>
              <a:t>?</a:t>
            </a:r>
          </a:p>
        </p:txBody>
      </p:sp>
      <p:sp>
        <p:nvSpPr>
          <p:cNvPr id="7" name="TextBox 6">
            <a:extLst>
              <a:ext uri="{FF2B5EF4-FFF2-40B4-BE49-F238E27FC236}">
                <a16:creationId xmlns:a16="http://schemas.microsoft.com/office/drawing/2014/main" id="{FEF42F91-71C1-4020-8181-E818DE7DC300}"/>
              </a:ext>
            </a:extLst>
          </p:cNvPr>
          <p:cNvSpPr txBox="1"/>
          <p:nvPr/>
        </p:nvSpPr>
        <p:spPr>
          <a:xfrm>
            <a:off x="6012160" y="3032350"/>
            <a:ext cx="2889729" cy="1569660"/>
          </a:xfrm>
          <a:prstGeom prst="rect">
            <a:avLst/>
          </a:prstGeom>
          <a:solidFill>
            <a:srgbClr val="FFFF00"/>
          </a:solidFill>
        </p:spPr>
        <p:txBody>
          <a:bodyPr wrap="square" rtlCol="0">
            <a:spAutoFit/>
          </a:bodyPr>
          <a:lstStyle/>
          <a:p>
            <a:pPr algn="ctr"/>
            <a:r>
              <a:rPr lang="en-GB" sz="2400" dirty="0"/>
              <a:t>Just a few factors</a:t>
            </a:r>
            <a:br>
              <a:rPr lang="en-GB" sz="2400" dirty="0"/>
            </a:br>
            <a:r>
              <a:rPr lang="en-GB" sz="2400" dirty="0"/>
              <a:t>account for </a:t>
            </a:r>
            <a:br>
              <a:rPr lang="en-GB" sz="2400" dirty="0"/>
            </a:br>
            <a:r>
              <a:rPr lang="en-GB" sz="2400" dirty="0"/>
              <a:t>over 1/3 of </a:t>
            </a:r>
            <a:br>
              <a:rPr lang="en-GB" sz="2400" dirty="0"/>
            </a:br>
            <a:r>
              <a:rPr lang="en-GB" sz="2400" dirty="0"/>
              <a:t>Progress 8 variation!</a:t>
            </a:r>
          </a:p>
        </p:txBody>
      </p:sp>
      <p:sp>
        <p:nvSpPr>
          <p:cNvPr id="8" name="Rectangle 7">
            <a:extLst>
              <a:ext uri="{FF2B5EF4-FFF2-40B4-BE49-F238E27FC236}">
                <a16:creationId xmlns:a16="http://schemas.microsoft.com/office/drawing/2014/main" id="{77943F8E-E225-408C-8FBF-6215B7A44013}"/>
              </a:ext>
            </a:extLst>
          </p:cNvPr>
          <p:cNvSpPr/>
          <p:nvPr/>
        </p:nvSpPr>
        <p:spPr>
          <a:xfrm>
            <a:off x="237931" y="4640944"/>
            <a:ext cx="6750496" cy="461665"/>
          </a:xfrm>
          <a:prstGeom prst="rect">
            <a:avLst/>
          </a:prstGeom>
        </p:spPr>
        <p:txBody>
          <a:bodyPr wrap="square">
            <a:spAutoFit/>
          </a:bodyPr>
          <a:lstStyle/>
          <a:p>
            <a:r>
              <a:rPr lang="en-GB" sz="1200" dirty="0">
                <a:latin typeface="Segoe UI" panose="020B0502040204020203" pitchFamily="34" charset="0"/>
              </a:rPr>
              <a:t>Perry, T. (2016). English Value-Added Measures: Examining the Limitations of School Performance Measurement. </a:t>
            </a:r>
            <a:r>
              <a:rPr lang="en-GB" sz="1200" i="1" dirty="0">
                <a:latin typeface="Segoe UI" panose="020B0502040204020203" pitchFamily="34" charset="0"/>
              </a:rPr>
              <a:t>British Educational Research Journal, 42(6), 1056-1080. doi:10.1002/berj.3247</a:t>
            </a:r>
          </a:p>
        </p:txBody>
      </p:sp>
    </p:spTree>
    <p:extLst>
      <p:ext uri="{BB962C8B-B14F-4D97-AF65-F5344CB8AC3E}">
        <p14:creationId xmlns:p14="http://schemas.microsoft.com/office/powerpoint/2010/main" val="4001511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D9A6436-B561-40FE-AB6C-99F45C25EE19}"/>
              </a:ext>
            </a:extLst>
          </p:cNvPr>
          <p:cNvSpPr>
            <a:spLocks noGrp="1"/>
          </p:cNvSpPr>
          <p:nvPr>
            <p:ph type="title"/>
          </p:nvPr>
        </p:nvSpPr>
        <p:spPr>
          <a:xfrm>
            <a:off x="3059832" y="1995686"/>
            <a:ext cx="2753085" cy="788443"/>
          </a:xfrm>
          <a:solidFill>
            <a:srgbClr val="7030A0"/>
          </a:solidFill>
        </p:spPr>
        <p:txBody>
          <a:bodyPr/>
          <a:lstStyle/>
          <a:p>
            <a:pPr algn="ctr"/>
            <a:r>
              <a:rPr lang="en-GB" sz="4400" dirty="0">
                <a:solidFill>
                  <a:schemeClr val="bg1"/>
                </a:solidFill>
              </a:rPr>
              <a:t>Reliability</a:t>
            </a:r>
          </a:p>
        </p:txBody>
      </p:sp>
    </p:spTree>
    <p:extLst>
      <p:ext uri="{BB962C8B-B14F-4D97-AF65-F5344CB8AC3E}">
        <p14:creationId xmlns:p14="http://schemas.microsoft.com/office/powerpoint/2010/main" val="12804287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80249207-6E18-4312-A208-589CF13BA9D1}"/>
              </a:ext>
            </a:extLst>
          </p:cNvPr>
          <p:cNvSpPr>
            <a:spLocks noGrp="1"/>
          </p:cNvSpPr>
          <p:nvPr>
            <p:ph type="title"/>
          </p:nvPr>
        </p:nvSpPr>
        <p:spPr/>
        <p:txBody>
          <a:bodyPr/>
          <a:lstStyle/>
          <a:p>
            <a:r>
              <a:rPr lang="fr-FR" altLang="en-US" dirty="0" err="1"/>
              <a:t>Reliability</a:t>
            </a:r>
            <a:r>
              <a:rPr lang="fr-FR" altLang="en-US" dirty="0"/>
              <a:t> (i.e., </a:t>
            </a:r>
            <a:r>
              <a:rPr lang="fr-FR" altLang="en-US" dirty="0" err="1"/>
              <a:t>stability</a:t>
            </a:r>
            <a:r>
              <a:rPr lang="fr-FR" altLang="en-US" dirty="0"/>
              <a:t>) (at </a:t>
            </a:r>
            <a:r>
              <a:rPr lang="fr-FR" altLang="en-US" dirty="0" err="1"/>
              <a:t>school</a:t>
            </a:r>
            <a:r>
              <a:rPr lang="fr-FR" altLang="en-US" dirty="0"/>
              <a:t> </a:t>
            </a:r>
            <a:r>
              <a:rPr lang="fr-FR" altLang="en-US" dirty="0" err="1"/>
              <a:t>level</a:t>
            </a:r>
            <a:r>
              <a:rPr lang="fr-FR" altLang="en-US" dirty="0"/>
              <a:t>)</a:t>
            </a:r>
            <a:endParaRPr lang="en-US" altLang="en-US" dirty="0"/>
          </a:p>
        </p:txBody>
      </p:sp>
      <p:sp>
        <p:nvSpPr>
          <p:cNvPr id="6147" name="Content Placeholder 2">
            <a:extLst>
              <a:ext uri="{FF2B5EF4-FFF2-40B4-BE49-F238E27FC236}">
                <a16:creationId xmlns:a16="http://schemas.microsoft.com/office/drawing/2014/main" id="{D12A41A1-3927-4246-A6DA-61B8A54A685C}"/>
              </a:ext>
            </a:extLst>
          </p:cNvPr>
          <p:cNvSpPr>
            <a:spLocks noGrp="1"/>
          </p:cNvSpPr>
          <p:nvPr>
            <p:ph idx="1"/>
          </p:nvPr>
        </p:nvSpPr>
        <p:spPr>
          <a:xfrm>
            <a:off x="685800" y="1221600"/>
            <a:ext cx="6406480" cy="3086100"/>
          </a:xfrm>
        </p:spPr>
        <p:txBody>
          <a:bodyPr>
            <a:normAutofit fontScale="85000" lnSpcReduction="20000"/>
          </a:bodyPr>
          <a:lstStyle/>
          <a:p>
            <a:pPr marL="0" indent="0">
              <a:lnSpc>
                <a:spcPct val="120000"/>
              </a:lnSpc>
              <a:spcBef>
                <a:spcPts val="300"/>
              </a:spcBef>
              <a:buNone/>
            </a:pPr>
            <a:r>
              <a:rPr lang="en-GB" dirty="0"/>
              <a:t>Some (representative) views from the research literature…</a:t>
            </a:r>
          </a:p>
          <a:p>
            <a:pPr>
              <a:lnSpc>
                <a:spcPct val="120000"/>
              </a:lnSpc>
              <a:spcBef>
                <a:spcPts val="300"/>
              </a:spcBef>
            </a:pPr>
            <a:r>
              <a:rPr lang="en-GB" dirty="0"/>
              <a:t>Value-added (VA) measures (i.e., ‘Progress’)</a:t>
            </a:r>
          </a:p>
          <a:p>
            <a:pPr lvl="1">
              <a:lnSpc>
                <a:spcPct val="120000"/>
              </a:lnSpc>
              <a:spcBef>
                <a:spcPts val="300"/>
              </a:spcBef>
            </a:pPr>
            <a:r>
              <a:rPr lang="en-GB" dirty="0"/>
              <a:t>‘highly unstable’</a:t>
            </a:r>
          </a:p>
          <a:p>
            <a:pPr lvl="1">
              <a:lnSpc>
                <a:spcPct val="120000"/>
              </a:lnSpc>
              <a:spcBef>
                <a:spcPts val="300"/>
              </a:spcBef>
            </a:pPr>
            <a:r>
              <a:rPr lang="en-GB" dirty="0"/>
              <a:t>effectiveness of schools ‘indeterminable’</a:t>
            </a:r>
          </a:p>
          <a:p>
            <a:pPr lvl="1">
              <a:lnSpc>
                <a:spcPct val="120000"/>
              </a:lnSpc>
              <a:spcBef>
                <a:spcPts val="300"/>
              </a:spcBef>
            </a:pPr>
            <a:r>
              <a:rPr lang="en-GB" dirty="0"/>
              <a:t>‘long-standing problem’</a:t>
            </a:r>
          </a:p>
          <a:p>
            <a:pPr>
              <a:lnSpc>
                <a:spcPct val="120000"/>
              </a:lnSpc>
              <a:spcBef>
                <a:spcPts val="300"/>
              </a:spcBef>
            </a:pPr>
            <a:r>
              <a:rPr lang="en-GB" dirty="0"/>
              <a:t>CVA (contextualised value-added) are…</a:t>
            </a:r>
          </a:p>
          <a:p>
            <a:pPr lvl="1">
              <a:lnSpc>
                <a:spcPct val="120000"/>
              </a:lnSpc>
              <a:spcBef>
                <a:spcPts val="300"/>
              </a:spcBef>
            </a:pPr>
            <a:r>
              <a:rPr lang="en-GB" sz="2000" dirty="0"/>
              <a:t>‘meaningless’</a:t>
            </a:r>
          </a:p>
          <a:p>
            <a:pPr lvl="1">
              <a:lnSpc>
                <a:spcPct val="120000"/>
              </a:lnSpc>
              <a:spcBef>
                <a:spcPts val="300"/>
              </a:spcBef>
            </a:pPr>
            <a:r>
              <a:rPr lang="en-GB" sz="2000" dirty="0"/>
              <a:t>‘only slightly more useful in school choice than a school’s composition’ (average KS2 score)</a:t>
            </a:r>
          </a:p>
        </p:txBody>
      </p:sp>
      <p:pic>
        <p:nvPicPr>
          <p:cNvPr id="1028" name="Picture 4" descr="Image result for volatile line gra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1865452"/>
            <a:ext cx="1944216" cy="1412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4385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D9A6436-B561-40FE-AB6C-99F45C25EE19}"/>
              </a:ext>
            </a:extLst>
          </p:cNvPr>
          <p:cNvSpPr>
            <a:spLocks noGrp="1"/>
          </p:cNvSpPr>
          <p:nvPr>
            <p:ph type="title"/>
          </p:nvPr>
        </p:nvSpPr>
        <p:spPr>
          <a:xfrm>
            <a:off x="2915816" y="1995686"/>
            <a:ext cx="3312367" cy="788443"/>
          </a:xfrm>
          <a:solidFill>
            <a:srgbClr val="7030A0"/>
          </a:solidFill>
        </p:spPr>
        <p:txBody>
          <a:bodyPr/>
          <a:lstStyle/>
          <a:p>
            <a:pPr algn="ctr"/>
            <a:r>
              <a:rPr lang="en-GB" sz="4400" dirty="0">
                <a:solidFill>
                  <a:schemeClr val="bg1"/>
                </a:solidFill>
              </a:rPr>
              <a:t>Distributions</a:t>
            </a:r>
          </a:p>
        </p:txBody>
      </p:sp>
    </p:spTree>
    <p:extLst>
      <p:ext uri="{BB962C8B-B14F-4D97-AF65-F5344CB8AC3E}">
        <p14:creationId xmlns:p14="http://schemas.microsoft.com/office/powerpoint/2010/main" val="20754170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Normal Distribution</a:t>
            </a:r>
          </a:p>
        </p:txBody>
      </p:sp>
      <p:pic>
        <p:nvPicPr>
          <p:cNvPr id="71682" name="Picture 2" descr="http://sphweb.bumc.bu.edu/otlt/MPH-Modules/BS/BS704_Probability/BellCurve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6074" y="1087107"/>
            <a:ext cx="4256633" cy="343571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895146" y="1314742"/>
            <a:ext cx="2061230" cy="646331"/>
          </a:xfrm>
          <a:prstGeom prst="rect">
            <a:avLst/>
          </a:prstGeom>
          <a:noFill/>
        </p:spPr>
        <p:txBody>
          <a:bodyPr wrap="square" rtlCol="0">
            <a:spAutoFit/>
          </a:bodyPr>
          <a:lstStyle/>
          <a:p>
            <a:pPr algn="ctr"/>
            <a:r>
              <a:rPr lang="en-GB" dirty="0"/>
              <a:t>Sometimes called a ‘bell curve’</a:t>
            </a:r>
          </a:p>
        </p:txBody>
      </p:sp>
      <p:pic>
        <p:nvPicPr>
          <p:cNvPr id="33794" name="Picture 2" descr="Image result for be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150" y="2042433"/>
            <a:ext cx="702332" cy="670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8918447"/>
      </p:ext>
    </p:extLst>
  </p:cSld>
  <p:clrMapOvr>
    <a:masterClrMapping/>
  </p:clrMapOvr>
  <mc:AlternateContent xmlns:mc="http://schemas.openxmlformats.org/markup-compatibility/2006" xmlns:p14="http://schemas.microsoft.com/office/powerpoint/2010/main">
    <mc:Choice Requires="p14">
      <p:transition spd="slow" p14:dur="2000" advTm="80629"/>
    </mc:Choice>
    <mc:Fallback xmlns="">
      <p:transition spd="slow" advTm="80629"/>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87B9814-EACF-492E-B08A-0F7D38EC54DC}"/>
              </a:ext>
            </a:extLst>
          </p:cNvPr>
          <p:cNvPicPr>
            <a:picLocks noChangeAspect="1"/>
          </p:cNvPicPr>
          <p:nvPr/>
        </p:nvPicPr>
        <p:blipFill rotWithShape="1">
          <a:blip r:embed="rId3">
            <a:extLst>
              <a:ext uri="{28A0092B-C50C-407E-A947-70E740481C1C}">
                <a14:useLocalDpi xmlns:a14="http://schemas.microsoft.com/office/drawing/2010/main" val="0"/>
              </a:ext>
            </a:extLst>
          </a:blip>
          <a:srcRect t="12963"/>
          <a:stretch/>
        </p:blipFill>
        <p:spPr>
          <a:xfrm>
            <a:off x="1664475" y="1268903"/>
            <a:ext cx="5815049" cy="3218653"/>
          </a:xfrm>
          <a:prstGeom prst="rect">
            <a:avLst/>
          </a:prstGeom>
        </p:spPr>
      </p:pic>
      <p:sp>
        <p:nvSpPr>
          <p:cNvPr id="2" name="Title 1">
            <a:extLst>
              <a:ext uri="{FF2B5EF4-FFF2-40B4-BE49-F238E27FC236}">
                <a16:creationId xmlns:a16="http://schemas.microsoft.com/office/drawing/2014/main" id="{64FAB95C-203C-4A39-8F77-DE15773A9F63}"/>
              </a:ext>
            </a:extLst>
          </p:cNvPr>
          <p:cNvSpPr>
            <a:spLocks noGrp="1"/>
          </p:cNvSpPr>
          <p:nvPr>
            <p:ph type="title"/>
          </p:nvPr>
        </p:nvSpPr>
        <p:spPr/>
        <p:txBody>
          <a:bodyPr/>
          <a:lstStyle/>
          <a:p>
            <a:r>
              <a:rPr lang="en-GB" dirty="0"/>
              <a:t>Distributions can tell us a lot…</a:t>
            </a:r>
          </a:p>
        </p:txBody>
      </p:sp>
      <p:sp>
        <p:nvSpPr>
          <p:cNvPr id="3" name="Content Placeholder 2">
            <a:extLst>
              <a:ext uri="{FF2B5EF4-FFF2-40B4-BE49-F238E27FC236}">
                <a16:creationId xmlns:a16="http://schemas.microsoft.com/office/drawing/2014/main" id="{7B0FF746-391B-4AAE-9703-50D59613EFC5}"/>
              </a:ext>
            </a:extLst>
          </p:cNvPr>
          <p:cNvSpPr>
            <a:spLocks noGrp="1"/>
          </p:cNvSpPr>
          <p:nvPr>
            <p:ph idx="1"/>
          </p:nvPr>
        </p:nvSpPr>
        <p:spPr>
          <a:xfrm>
            <a:off x="685800" y="829102"/>
            <a:ext cx="7772400" cy="3086100"/>
          </a:xfrm>
        </p:spPr>
        <p:txBody>
          <a:bodyPr>
            <a:normAutofit/>
          </a:bodyPr>
          <a:lstStyle/>
          <a:p>
            <a:pPr marL="0" indent="0">
              <a:buNone/>
            </a:pPr>
            <a:r>
              <a:rPr lang="en-GB" sz="2100" dirty="0"/>
              <a:t>Polish Matura Results (secondary school exit exam)</a:t>
            </a:r>
          </a:p>
          <a:p>
            <a:pPr marL="0" indent="0">
              <a:buNone/>
            </a:pPr>
            <a:endParaRPr lang="en-GB" sz="2100" dirty="0"/>
          </a:p>
        </p:txBody>
      </p:sp>
    </p:spTree>
    <p:extLst>
      <p:ext uri="{BB962C8B-B14F-4D97-AF65-F5344CB8AC3E}">
        <p14:creationId xmlns:p14="http://schemas.microsoft.com/office/powerpoint/2010/main" val="3867890973"/>
      </p:ext>
    </p:extLst>
  </p:cSld>
  <p:clrMapOvr>
    <a:masterClrMapping/>
  </p:clrMapOvr>
  <mc:AlternateContent xmlns:mc="http://schemas.openxmlformats.org/markup-compatibility/2006" xmlns:p14="http://schemas.microsoft.com/office/powerpoint/2010/main">
    <mc:Choice Requires="p14">
      <p:transition spd="slow" p14:dur="2000" advTm="38947"/>
    </mc:Choice>
    <mc:Fallback xmlns="">
      <p:transition spd="slow" advTm="38947"/>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80249207-6E18-4312-A208-589CF13BA9D1}"/>
              </a:ext>
            </a:extLst>
          </p:cNvPr>
          <p:cNvSpPr>
            <a:spLocks noGrp="1"/>
          </p:cNvSpPr>
          <p:nvPr>
            <p:ph type="title"/>
          </p:nvPr>
        </p:nvSpPr>
        <p:spPr>
          <a:xfrm>
            <a:off x="259003" y="123688"/>
            <a:ext cx="5743586" cy="857250"/>
          </a:xfrm>
        </p:spPr>
        <p:txBody>
          <a:bodyPr>
            <a:normAutofit/>
          </a:bodyPr>
          <a:lstStyle/>
          <a:p>
            <a:r>
              <a:rPr lang="en-US" altLang="en-US" dirty="0"/>
              <a:t>What’s in an average?</a:t>
            </a:r>
          </a:p>
        </p:txBody>
      </p:sp>
      <p:pic>
        <p:nvPicPr>
          <p:cNvPr id="2" name="Picture 1"/>
          <p:cNvPicPr>
            <a:picLocks noChangeAspect="1"/>
          </p:cNvPicPr>
          <p:nvPr/>
        </p:nvPicPr>
        <p:blipFill rotWithShape="1">
          <a:blip r:embed="rId3"/>
          <a:srcRect l="6573"/>
          <a:stretch/>
        </p:blipFill>
        <p:spPr>
          <a:xfrm>
            <a:off x="1475656" y="1221997"/>
            <a:ext cx="6200874" cy="793779"/>
          </a:xfrm>
          <a:prstGeom prst="rect">
            <a:avLst/>
          </a:prstGeom>
        </p:spPr>
      </p:pic>
      <p:pic>
        <p:nvPicPr>
          <p:cNvPr id="4" name="Picture 3"/>
          <p:cNvPicPr>
            <a:picLocks noChangeAspect="1"/>
          </p:cNvPicPr>
          <p:nvPr/>
        </p:nvPicPr>
        <p:blipFill rotWithShape="1">
          <a:blip r:embed="rId4"/>
          <a:srcRect l="6247"/>
          <a:stretch/>
        </p:blipFill>
        <p:spPr>
          <a:xfrm>
            <a:off x="1475656" y="2326762"/>
            <a:ext cx="6222524" cy="768818"/>
          </a:xfrm>
          <a:prstGeom prst="rect">
            <a:avLst/>
          </a:prstGeom>
        </p:spPr>
      </p:pic>
      <p:pic>
        <p:nvPicPr>
          <p:cNvPr id="5" name="Picture 4"/>
          <p:cNvPicPr>
            <a:picLocks noChangeAspect="1"/>
          </p:cNvPicPr>
          <p:nvPr/>
        </p:nvPicPr>
        <p:blipFill rotWithShape="1">
          <a:blip r:embed="rId5"/>
          <a:srcRect l="5162"/>
          <a:stretch/>
        </p:blipFill>
        <p:spPr>
          <a:xfrm>
            <a:off x="1403648" y="3349103"/>
            <a:ext cx="6294532" cy="805097"/>
          </a:xfrm>
          <a:prstGeom prst="rect">
            <a:avLst/>
          </a:prstGeom>
        </p:spPr>
      </p:pic>
      <p:sp>
        <p:nvSpPr>
          <p:cNvPr id="6" name="TextBox 5"/>
          <p:cNvSpPr txBox="1"/>
          <p:nvPr/>
        </p:nvSpPr>
        <p:spPr>
          <a:xfrm>
            <a:off x="303451" y="1418831"/>
            <a:ext cx="972108" cy="400110"/>
          </a:xfrm>
          <a:prstGeom prst="rect">
            <a:avLst/>
          </a:prstGeom>
          <a:solidFill>
            <a:schemeClr val="accent5">
              <a:lumMod val="20000"/>
              <a:lumOff val="80000"/>
            </a:schemeClr>
          </a:solidFill>
        </p:spPr>
        <p:txBody>
          <a:bodyPr wrap="square" rtlCol="0">
            <a:spAutoFit/>
          </a:bodyPr>
          <a:lstStyle/>
          <a:p>
            <a:pPr algn="ctr"/>
            <a:r>
              <a:rPr lang="en-GB" sz="2000" dirty="0"/>
              <a:t>V. Low</a:t>
            </a:r>
          </a:p>
        </p:txBody>
      </p:sp>
      <p:sp>
        <p:nvSpPr>
          <p:cNvPr id="9" name="TextBox 8"/>
          <p:cNvSpPr txBox="1"/>
          <p:nvPr/>
        </p:nvSpPr>
        <p:spPr>
          <a:xfrm>
            <a:off x="259003" y="2315678"/>
            <a:ext cx="1061005" cy="707886"/>
          </a:xfrm>
          <a:prstGeom prst="rect">
            <a:avLst/>
          </a:prstGeom>
          <a:solidFill>
            <a:schemeClr val="accent5">
              <a:lumMod val="20000"/>
              <a:lumOff val="80000"/>
            </a:schemeClr>
          </a:solidFill>
        </p:spPr>
        <p:txBody>
          <a:bodyPr wrap="square" rtlCol="0">
            <a:spAutoFit/>
          </a:bodyPr>
          <a:lstStyle/>
          <a:p>
            <a:pPr algn="ctr"/>
            <a:r>
              <a:rPr lang="en-GB" sz="2000" dirty="0"/>
              <a:t>Above</a:t>
            </a:r>
            <a:br>
              <a:rPr lang="en-GB" sz="2000" dirty="0"/>
            </a:br>
            <a:r>
              <a:rPr lang="en-GB" sz="2000" dirty="0"/>
              <a:t>average</a:t>
            </a:r>
          </a:p>
        </p:txBody>
      </p:sp>
      <p:sp>
        <p:nvSpPr>
          <p:cNvPr id="10" name="TextBox 9"/>
          <p:cNvSpPr txBox="1"/>
          <p:nvPr/>
        </p:nvSpPr>
        <p:spPr>
          <a:xfrm>
            <a:off x="332618" y="3516200"/>
            <a:ext cx="921165" cy="400110"/>
          </a:xfrm>
          <a:prstGeom prst="rect">
            <a:avLst/>
          </a:prstGeom>
          <a:solidFill>
            <a:schemeClr val="accent5">
              <a:lumMod val="20000"/>
              <a:lumOff val="80000"/>
            </a:schemeClr>
          </a:solidFill>
        </p:spPr>
        <p:txBody>
          <a:bodyPr wrap="square" rtlCol="0">
            <a:spAutoFit/>
          </a:bodyPr>
          <a:lstStyle/>
          <a:p>
            <a:pPr algn="ctr"/>
            <a:r>
              <a:rPr lang="en-GB" sz="2000" dirty="0"/>
              <a:t>V. high</a:t>
            </a:r>
          </a:p>
        </p:txBody>
      </p:sp>
      <p:sp>
        <p:nvSpPr>
          <p:cNvPr id="7" name="Oval 6"/>
          <p:cNvSpPr/>
          <p:nvPr/>
        </p:nvSpPr>
        <p:spPr bwMode="auto">
          <a:xfrm>
            <a:off x="5467882" y="1415065"/>
            <a:ext cx="972108" cy="594066"/>
          </a:xfrm>
          <a:prstGeom prst="ellipse">
            <a:avLst/>
          </a:prstGeom>
          <a:noFill/>
          <a:ln>
            <a:solidFill>
              <a:srgbClr val="FF0000"/>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pPr>
            <a:endParaRPr lang="en-GB" sz="2100" b="1">
              <a:solidFill>
                <a:schemeClr val="tx1"/>
              </a:solidFill>
              <a:latin typeface="Arial" charset="0"/>
            </a:endParaRPr>
          </a:p>
        </p:txBody>
      </p:sp>
      <p:sp>
        <p:nvSpPr>
          <p:cNvPr id="12" name="Oval 11"/>
          <p:cNvSpPr/>
          <p:nvPr/>
        </p:nvSpPr>
        <p:spPr bwMode="auto">
          <a:xfrm>
            <a:off x="4495774" y="1408640"/>
            <a:ext cx="972108" cy="594066"/>
          </a:xfrm>
          <a:prstGeom prst="ellipse">
            <a:avLst/>
          </a:prstGeom>
          <a:noFill/>
          <a:ln>
            <a:solidFill>
              <a:srgbClr val="FF0000"/>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pPr>
            <a:endParaRPr lang="en-GB" sz="2100" b="1">
              <a:solidFill>
                <a:schemeClr val="tx1"/>
              </a:solidFill>
              <a:latin typeface="Arial" charset="0"/>
            </a:endParaRPr>
          </a:p>
        </p:txBody>
      </p:sp>
      <p:sp>
        <p:nvSpPr>
          <p:cNvPr id="13" name="Oval 12"/>
          <p:cNvSpPr/>
          <p:nvPr/>
        </p:nvSpPr>
        <p:spPr bwMode="auto">
          <a:xfrm>
            <a:off x="2277011" y="1521908"/>
            <a:ext cx="2243777" cy="594066"/>
          </a:xfrm>
          <a:prstGeom prst="ellipse">
            <a:avLst/>
          </a:prstGeom>
          <a:noFill/>
          <a:ln>
            <a:solidFill>
              <a:srgbClr val="FF0000"/>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pPr>
            <a:endParaRPr lang="en-GB" sz="2100" b="1">
              <a:solidFill>
                <a:schemeClr val="tx1"/>
              </a:solidFill>
              <a:latin typeface="Arial" charset="0"/>
            </a:endParaRPr>
          </a:p>
        </p:txBody>
      </p:sp>
      <p:sp>
        <p:nvSpPr>
          <p:cNvPr id="14" name="Oval 13"/>
          <p:cNvSpPr/>
          <p:nvPr/>
        </p:nvSpPr>
        <p:spPr bwMode="auto">
          <a:xfrm>
            <a:off x="6212089" y="2433284"/>
            <a:ext cx="771658" cy="594066"/>
          </a:xfrm>
          <a:prstGeom prst="ellipse">
            <a:avLst/>
          </a:prstGeom>
          <a:noFill/>
          <a:ln>
            <a:solidFill>
              <a:srgbClr val="FF0000"/>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pPr>
            <a:endParaRPr lang="en-GB" sz="2100" b="1">
              <a:solidFill>
                <a:schemeClr val="tx1"/>
              </a:solidFill>
              <a:latin typeface="Arial" charset="0"/>
            </a:endParaRPr>
          </a:p>
        </p:txBody>
      </p:sp>
      <p:sp>
        <p:nvSpPr>
          <p:cNvPr id="15" name="Oval 14"/>
          <p:cNvSpPr/>
          <p:nvPr/>
        </p:nvSpPr>
        <p:spPr bwMode="auto">
          <a:xfrm>
            <a:off x="5440431" y="2433284"/>
            <a:ext cx="771658" cy="594066"/>
          </a:xfrm>
          <a:prstGeom prst="ellipse">
            <a:avLst/>
          </a:prstGeom>
          <a:noFill/>
          <a:ln>
            <a:solidFill>
              <a:srgbClr val="FF0000"/>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pPr>
            <a:endParaRPr lang="en-GB" sz="2100" b="1">
              <a:solidFill>
                <a:schemeClr val="tx1"/>
              </a:solidFill>
              <a:latin typeface="Arial" charset="0"/>
            </a:endParaRPr>
          </a:p>
        </p:txBody>
      </p:sp>
      <p:sp>
        <p:nvSpPr>
          <p:cNvPr id="16" name="Oval 15"/>
          <p:cNvSpPr/>
          <p:nvPr/>
        </p:nvSpPr>
        <p:spPr bwMode="auto">
          <a:xfrm>
            <a:off x="3419872" y="2452223"/>
            <a:ext cx="2069660" cy="594066"/>
          </a:xfrm>
          <a:prstGeom prst="ellipse">
            <a:avLst/>
          </a:prstGeom>
          <a:noFill/>
          <a:ln>
            <a:solidFill>
              <a:srgbClr val="FF0000"/>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pPr>
            <a:endParaRPr lang="en-GB" sz="2100" b="1">
              <a:solidFill>
                <a:schemeClr val="tx1"/>
              </a:solidFill>
              <a:latin typeface="Arial" charset="0"/>
            </a:endParaRPr>
          </a:p>
        </p:txBody>
      </p:sp>
      <p:sp>
        <p:nvSpPr>
          <p:cNvPr id="17" name="Oval 16"/>
          <p:cNvSpPr/>
          <p:nvPr/>
        </p:nvSpPr>
        <p:spPr bwMode="auto">
          <a:xfrm>
            <a:off x="5489532" y="3419222"/>
            <a:ext cx="1026114" cy="594066"/>
          </a:xfrm>
          <a:prstGeom prst="ellipse">
            <a:avLst/>
          </a:prstGeom>
          <a:noFill/>
          <a:ln>
            <a:solidFill>
              <a:srgbClr val="FF0000"/>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pPr>
            <a:endParaRPr lang="en-GB" sz="2100" b="1">
              <a:solidFill>
                <a:schemeClr val="tx1"/>
              </a:solidFill>
              <a:latin typeface="Arial" charset="0"/>
            </a:endParaRPr>
          </a:p>
        </p:txBody>
      </p:sp>
      <p:sp>
        <p:nvSpPr>
          <p:cNvPr id="18" name="Oval 17"/>
          <p:cNvSpPr/>
          <p:nvPr/>
        </p:nvSpPr>
        <p:spPr bwMode="auto">
          <a:xfrm>
            <a:off x="6461190" y="3454619"/>
            <a:ext cx="1026114" cy="594066"/>
          </a:xfrm>
          <a:prstGeom prst="ellipse">
            <a:avLst/>
          </a:prstGeom>
          <a:noFill/>
          <a:ln>
            <a:solidFill>
              <a:srgbClr val="FF0000"/>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pPr>
            <a:endParaRPr lang="en-GB" sz="2100" b="1">
              <a:solidFill>
                <a:schemeClr val="tx1"/>
              </a:solidFill>
              <a:latin typeface="Arial" charset="0"/>
            </a:endParaRPr>
          </a:p>
        </p:txBody>
      </p:sp>
      <p:sp>
        <p:nvSpPr>
          <p:cNvPr id="19" name="Oval 18"/>
          <p:cNvSpPr/>
          <p:nvPr/>
        </p:nvSpPr>
        <p:spPr bwMode="auto">
          <a:xfrm>
            <a:off x="4556376" y="3436921"/>
            <a:ext cx="1026114" cy="594066"/>
          </a:xfrm>
          <a:prstGeom prst="ellipse">
            <a:avLst/>
          </a:prstGeom>
          <a:noFill/>
          <a:ln>
            <a:solidFill>
              <a:srgbClr val="FF0000"/>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pPr>
            <a:endParaRPr lang="en-GB" sz="2100" b="1">
              <a:solidFill>
                <a:schemeClr val="tx1"/>
              </a:solidFill>
              <a:latin typeface="Arial" charset="0"/>
            </a:endParaRPr>
          </a:p>
        </p:txBody>
      </p:sp>
    </p:spTree>
    <p:extLst>
      <p:ext uri="{BB962C8B-B14F-4D97-AF65-F5344CB8AC3E}">
        <p14:creationId xmlns:p14="http://schemas.microsoft.com/office/powerpoint/2010/main" val="1037399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E09BDA9-9CF6-49CC-AEFB-A0D40EF5B7E7}"/>
              </a:ext>
            </a:extLst>
          </p:cNvPr>
          <p:cNvPicPr>
            <a:picLocks noGrp="1" noChangeAspect="1"/>
          </p:cNvPicPr>
          <p:nvPr>
            <p:ph idx="1"/>
          </p:nvPr>
        </p:nvPicPr>
        <p:blipFill>
          <a:blip r:embed="rId2"/>
          <a:stretch>
            <a:fillRect/>
          </a:stretch>
        </p:blipFill>
        <p:spPr>
          <a:xfrm>
            <a:off x="736583" y="89501"/>
            <a:ext cx="6807216" cy="4964499"/>
          </a:xfrm>
          <a:prstGeom prst="rect">
            <a:avLst/>
          </a:prstGeom>
        </p:spPr>
      </p:pic>
    </p:spTree>
    <p:extLst>
      <p:ext uri="{BB962C8B-B14F-4D97-AF65-F5344CB8AC3E}">
        <p14:creationId xmlns:p14="http://schemas.microsoft.com/office/powerpoint/2010/main" val="1430391858"/>
      </p:ext>
    </p:extLst>
  </p:cSld>
  <p:clrMapOvr>
    <a:masterClrMapping/>
  </p:clrMapOvr>
  <mc:AlternateContent xmlns:mc="http://schemas.openxmlformats.org/markup-compatibility/2006" xmlns:p14="http://schemas.microsoft.com/office/powerpoint/2010/main">
    <mc:Choice Requires="p14">
      <p:transition spd="slow" p14:dur="2000" advTm="61668"/>
    </mc:Choice>
    <mc:Fallback xmlns="">
      <p:transition spd="slow" advTm="61668"/>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D9A6436-B561-40FE-AB6C-99F45C25EE19}"/>
              </a:ext>
            </a:extLst>
          </p:cNvPr>
          <p:cNvSpPr>
            <a:spLocks noGrp="1"/>
          </p:cNvSpPr>
          <p:nvPr>
            <p:ph type="ctrTitle"/>
          </p:nvPr>
        </p:nvSpPr>
        <p:spPr>
          <a:xfrm>
            <a:off x="539552" y="2010267"/>
            <a:ext cx="6992433" cy="1122966"/>
          </a:xfrm>
        </p:spPr>
        <p:txBody>
          <a:bodyPr/>
          <a:lstStyle/>
          <a:p>
            <a:r>
              <a:rPr lang="en-GB" sz="4400" dirty="0"/>
              <a:t>3. Evaluation and Enquiry</a:t>
            </a:r>
          </a:p>
        </p:txBody>
      </p:sp>
    </p:spTree>
    <p:extLst>
      <p:ext uri="{BB962C8B-B14F-4D97-AF65-F5344CB8AC3E}">
        <p14:creationId xmlns:p14="http://schemas.microsoft.com/office/powerpoint/2010/main" val="40860217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D9A6436-B561-40FE-AB6C-99F45C25EE19}"/>
              </a:ext>
            </a:extLst>
          </p:cNvPr>
          <p:cNvSpPr>
            <a:spLocks noGrp="1"/>
          </p:cNvSpPr>
          <p:nvPr>
            <p:ph type="title"/>
          </p:nvPr>
        </p:nvSpPr>
        <p:spPr>
          <a:xfrm>
            <a:off x="2947624" y="1995686"/>
            <a:ext cx="3248751" cy="720080"/>
          </a:xfrm>
          <a:solidFill>
            <a:srgbClr val="7030A0"/>
          </a:solidFill>
        </p:spPr>
        <p:txBody>
          <a:bodyPr/>
          <a:lstStyle/>
          <a:p>
            <a:pPr algn="ctr"/>
            <a:r>
              <a:rPr lang="en-GB" sz="4400" dirty="0">
                <a:solidFill>
                  <a:schemeClr val="bg1"/>
                </a:solidFill>
              </a:rPr>
              <a:t>Pragmatism</a:t>
            </a:r>
          </a:p>
        </p:txBody>
      </p:sp>
    </p:spTree>
    <p:extLst>
      <p:ext uri="{BB962C8B-B14F-4D97-AF65-F5344CB8AC3E}">
        <p14:creationId xmlns:p14="http://schemas.microsoft.com/office/powerpoint/2010/main" val="2624338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3748CA4-A5DC-4FA6-A888-B98BBC9A1028}"/>
              </a:ext>
            </a:extLst>
          </p:cNvPr>
          <p:cNvSpPr>
            <a:spLocks noGrp="1"/>
          </p:cNvSpPr>
          <p:nvPr>
            <p:ph type="title"/>
          </p:nvPr>
        </p:nvSpPr>
        <p:spPr/>
        <p:txBody>
          <a:bodyPr/>
          <a:lstStyle/>
          <a:p>
            <a:r>
              <a:rPr lang="en-GB" dirty="0"/>
              <a:t>Different types of research…</a:t>
            </a:r>
          </a:p>
        </p:txBody>
      </p:sp>
      <p:sp>
        <p:nvSpPr>
          <p:cNvPr id="8" name="Content Placeholder 7">
            <a:extLst>
              <a:ext uri="{FF2B5EF4-FFF2-40B4-BE49-F238E27FC236}">
                <a16:creationId xmlns:a16="http://schemas.microsoft.com/office/drawing/2014/main" id="{2F5F9A25-3524-409E-BA47-AF5B0053DD44}"/>
              </a:ext>
            </a:extLst>
          </p:cNvPr>
          <p:cNvSpPr>
            <a:spLocks noGrp="1"/>
          </p:cNvSpPr>
          <p:nvPr>
            <p:ph idx="1"/>
          </p:nvPr>
        </p:nvSpPr>
        <p:spPr>
          <a:xfrm>
            <a:off x="685800" y="1275606"/>
            <a:ext cx="7772400" cy="3086100"/>
          </a:xfrm>
        </p:spPr>
        <p:txBody>
          <a:bodyPr>
            <a:normAutofit/>
          </a:bodyPr>
          <a:lstStyle/>
          <a:p>
            <a:r>
              <a:rPr lang="en-GB" sz="2800" dirty="0"/>
              <a:t>Research is…</a:t>
            </a:r>
          </a:p>
          <a:p>
            <a:pPr marL="0" indent="0" algn="ctr">
              <a:buNone/>
            </a:pPr>
            <a:r>
              <a:rPr lang="en-GB" sz="2800" dirty="0"/>
              <a:t>‘systematic, self-critical inquiry’, open to public criticism and empirical testing</a:t>
            </a:r>
          </a:p>
          <a:p>
            <a:pPr marL="0" indent="0" algn="r">
              <a:buNone/>
            </a:pPr>
            <a:r>
              <a:rPr lang="en-US" sz="2800" dirty="0"/>
              <a:t>(</a:t>
            </a:r>
            <a:r>
              <a:rPr lang="en-GB" sz="2800" dirty="0"/>
              <a:t>Stenhouse, 1981, p. 103)</a:t>
            </a:r>
          </a:p>
        </p:txBody>
      </p:sp>
    </p:spTree>
    <p:extLst>
      <p:ext uri="{BB962C8B-B14F-4D97-AF65-F5344CB8AC3E}">
        <p14:creationId xmlns:p14="http://schemas.microsoft.com/office/powerpoint/2010/main" val="38680556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Different types of evidence and theory…</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423008851"/>
              </p:ext>
            </p:extLst>
          </p:nvPr>
        </p:nvGraphicFramePr>
        <p:xfrm>
          <a:off x="2303748" y="1167594"/>
          <a:ext cx="4536504" cy="2808312"/>
        </p:xfrm>
        <a:graphic>
          <a:graphicData uri="http://schemas.openxmlformats.org/drawingml/2006/table">
            <a:tbl>
              <a:tblPr firstRow="1" bandRow="1">
                <a:tableStyleId>{1FECB4D8-DB02-4DC6-A0A2-4F2EBAE1DC90}</a:tableStyleId>
              </a:tblPr>
              <a:tblGrid>
                <a:gridCol w="2088232">
                  <a:extLst>
                    <a:ext uri="{9D8B030D-6E8A-4147-A177-3AD203B41FA5}">
                      <a16:colId xmlns:a16="http://schemas.microsoft.com/office/drawing/2014/main" val="1120145797"/>
                    </a:ext>
                  </a:extLst>
                </a:gridCol>
                <a:gridCol w="2448272">
                  <a:extLst>
                    <a:ext uri="{9D8B030D-6E8A-4147-A177-3AD203B41FA5}">
                      <a16:colId xmlns:a16="http://schemas.microsoft.com/office/drawing/2014/main" val="781592768"/>
                    </a:ext>
                  </a:extLst>
                </a:gridCol>
              </a:tblGrid>
              <a:tr h="1404156">
                <a:tc>
                  <a:txBody>
                    <a:bodyPr/>
                    <a:lstStyle/>
                    <a:p>
                      <a:pPr algn="ctr"/>
                      <a:r>
                        <a:rPr lang="en-GB" sz="2800" b="0" dirty="0">
                          <a:solidFill>
                            <a:schemeClr val="tx1"/>
                          </a:solidFill>
                          <a:sym typeface="Wingdings" panose="05000000000000000000" pitchFamily="2" charset="2"/>
                        </a:rPr>
                        <a:t>Academic</a:t>
                      </a:r>
                    </a:p>
                    <a:p>
                      <a:pPr algn="ctr"/>
                      <a:r>
                        <a:rPr lang="en-GB" sz="2800" b="0" dirty="0">
                          <a:solidFill>
                            <a:schemeClr val="tx1"/>
                          </a:solidFill>
                          <a:sym typeface="Wingdings" panose="05000000000000000000" pitchFamily="2" charset="2"/>
                        </a:rPr>
                        <a:t>Evidence</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800" b="0" dirty="0">
                          <a:solidFill>
                            <a:schemeClr val="tx1"/>
                          </a:solidFill>
                          <a:sym typeface="Wingdings" panose="05000000000000000000" pitchFamily="2" charset="2"/>
                        </a:rPr>
                        <a:t>Academic</a:t>
                      </a:r>
                    </a:p>
                    <a:p>
                      <a:pPr algn="ctr"/>
                      <a:r>
                        <a:rPr lang="en-GB" sz="2800" b="0" dirty="0">
                          <a:solidFill>
                            <a:schemeClr val="tx1"/>
                          </a:solidFill>
                          <a:sym typeface="Wingdings" panose="05000000000000000000" pitchFamily="2" charset="2"/>
                        </a:rPr>
                        <a:t>Theory</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3561247"/>
                  </a:ext>
                </a:extLst>
              </a:tr>
              <a:tr h="140415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dirty="0">
                          <a:solidFill>
                            <a:schemeClr val="tx1"/>
                          </a:solidFill>
                          <a:sym typeface="Wingdings" panose="05000000000000000000" pitchFamily="2" charset="2"/>
                        </a:rPr>
                        <a:t>Practical</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dirty="0">
                          <a:solidFill>
                            <a:schemeClr val="tx1"/>
                          </a:solidFill>
                          <a:sym typeface="Wingdings" panose="05000000000000000000" pitchFamily="2" charset="2"/>
                        </a:rPr>
                        <a:t>Evidence</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800" b="0" dirty="0">
                          <a:solidFill>
                            <a:schemeClr val="tx1"/>
                          </a:solidFill>
                          <a:sym typeface="Wingdings" panose="05000000000000000000" pitchFamily="2" charset="2"/>
                        </a:rPr>
                        <a:t>Practical Theory</a:t>
                      </a:r>
                    </a:p>
                    <a:p>
                      <a:pPr algn="ctr"/>
                      <a:r>
                        <a:rPr lang="en-GB" sz="2800" b="0" dirty="0">
                          <a:solidFill>
                            <a:schemeClr val="tx1"/>
                          </a:solidFill>
                          <a:sym typeface="Wingdings" panose="05000000000000000000" pitchFamily="2" charset="2"/>
                        </a:rPr>
                        <a:t>(Theory of action)</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5971228"/>
                  </a:ext>
                </a:extLst>
              </a:tr>
            </a:tbl>
          </a:graphicData>
        </a:graphic>
      </p:graphicFrame>
      <p:sp>
        <p:nvSpPr>
          <p:cNvPr id="3" name="TextBox 2">
            <a:extLst>
              <a:ext uri="{FF2B5EF4-FFF2-40B4-BE49-F238E27FC236}">
                <a16:creationId xmlns:a16="http://schemas.microsoft.com/office/drawing/2014/main" id="{646D6166-4958-44AF-872B-069272958C63}"/>
              </a:ext>
            </a:extLst>
          </p:cNvPr>
          <p:cNvSpPr txBox="1"/>
          <p:nvPr/>
        </p:nvSpPr>
        <p:spPr>
          <a:xfrm>
            <a:off x="7118762" y="1140589"/>
            <a:ext cx="1757597" cy="2862322"/>
          </a:xfrm>
          <a:prstGeom prst="rect">
            <a:avLst/>
          </a:prstGeom>
          <a:noFill/>
        </p:spPr>
        <p:txBody>
          <a:bodyPr wrap="none" rtlCol="0">
            <a:spAutoFit/>
          </a:bodyPr>
          <a:lstStyle/>
          <a:p>
            <a:pPr algn="ctr"/>
            <a:r>
              <a:rPr lang="en-GB" sz="2000" dirty="0"/>
              <a:t>Cognitivism</a:t>
            </a:r>
          </a:p>
          <a:p>
            <a:pPr algn="ctr"/>
            <a:endParaRPr lang="en-GB" sz="2000" dirty="0"/>
          </a:p>
          <a:p>
            <a:pPr algn="ctr"/>
            <a:r>
              <a:rPr lang="en-GB" sz="2000" dirty="0"/>
              <a:t>Cognitive load</a:t>
            </a:r>
            <a:br>
              <a:rPr lang="en-GB" sz="2000" dirty="0"/>
            </a:br>
            <a:r>
              <a:rPr lang="en-GB" sz="2000" dirty="0"/>
              <a:t>theory</a:t>
            </a:r>
          </a:p>
          <a:p>
            <a:pPr algn="ctr"/>
            <a:endParaRPr lang="en-GB" sz="2000" dirty="0"/>
          </a:p>
          <a:p>
            <a:pPr algn="ctr"/>
            <a:r>
              <a:rPr lang="en-GB" sz="2000" dirty="0"/>
              <a:t>Fading</a:t>
            </a:r>
          </a:p>
          <a:p>
            <a:pPr algn="ctr"/>
            <a:endParaRPr lang="en-GB" sz="2000" dirty="0"/>
          </a:p>
          <a:p>
            <a:pPr algn="ctr"/>
            <a:r>
              <a:rPr lang="en-GB" sz="2000"/>
              <a:t>Breaking-down</a:t>
            </a:r>
            <a:endParaRPr lang="en-GB" sz="2000" dirty="0"/>
          </a:p>
          <a:p>
            <a:pPr algn="ctr"/>
            <a:r>
              <a:rPr lang="en-GB" sz="2000" dirty="0"/>
              <a:t>problems</a:t>
            </a:r>
          </a:p>
        </p:txBody>
      </p:sp>
      <p:sp>
        <p:nvSpPr>
          <p:cNvPr id="5" name="TextBox 4">
            <a:extLst>
              <a:ext uri="{FF2B5EF4-FFF2-40B4-BE49-F238E27FC236}">
                <a16:creationId xmlns:a16="http://schemas.microsoft.com/office/drawing/2014/main" id="{601C6D0C-13D0-46E4-8E35-860962C0A8D5}"/>
              </a:ext>
            </a:extLst>
          </p:cNvPr>
          <p:cNvSpPr txBox="1"/>
          <p:nvPr/>
        </p:nvSpPr>
        <p:spPr>
          <a:xfrm>
            <a:off x="283919" y="1294477"/>
            <a:ext cx="1790170" cy="2554545"/>
          </a:xfrm>
          <a:prstGeom prst="rect">
            <a:avLst/>
          </a:prstGeom>
          <a:noFill/>
        </p:spPr>
        <p:txBody>
          <a:bodyPr wrap="none" rtlCol="0">
            <a:spAutoFit/>
          </a:bodyPr>
          <a:lstStyle/>
          <a:p>
            <a:pPr algn="ctr"/>
            <a:r>
              <a:rPr lang="en-GB" sz="2000" dirty="0"/>
              <a:t>Meta-analysis</a:t>
            </a:r>
          </a:p>
          <a:p>
            <a:pPr algn="ctr"/>
            <a:endParaRPr lang="en-GB" sz="2000" dirty="0"/>
          </a:p>
          <a:p>
            <a:pPr algn="ctr"/>
            <a:r>
              <a:rPr lang="en-GB" sz="2000" dirty="0"/>
              <a:t>Case study</a:t>
            </a:r>
          </a:p>
          <a:p>
            <a:pPr algn="ctr"/>
            <a:endParaRPr lang="en-GB" sz="2000" dirty="0"/>
          </a:p>
          <a:p>
            <a:pPr algn="ctr"/>
            <a:r>
              <a:rPr lang="en-GB" sz="2000" dirty="0"/>
              <a:t>Staff discussion</a:t>
            </a:r>
            <a:br>
              <a:rPr lang="en-GB" sz="2000" dirty="0"/>
            </a:br>
            <a:r>
              <a:rPr lang="en-GB" sz="2000" dirty="0"/>
              <a:t>for SEF</a:t>
            </a:r>
          </a:p>
          <a:p>
            <a:pPr algn="ctr"/>
            <a:endParaRPr lang="en-GB" sz="2000" dirty="0"/>
          </a:p>
          <a:p>
            <a:pPr algn="ctr"/>
            <a:r>
              <a:rPr lang="en-GB" sz="2000" dirty="0"/>
              <a:t>Workbooks</a:t>
            </a:r>
          </a:p>
        </p:txBody>
      </p:sp>
    </p:spTree>
    <p:extLst>
      <p:ext uri="{BB962C8B-B14F-4D97-AF65-F5344CB8AC3E}">
        <p14:creationId xmlns:p14="http://schemas.microsoft.com/office/powerpoint/2010/main" val="3096155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D9A6436-B561-40FE-AB6C-99F45C25EE19}"/>
              </a:ext>
            </a:extLst>
          </p:cNvPr>
          <p:cNvSpPr>
            <a:spLocks noGrp="1"/>
          </p:cNvSpPr>
          <p:nvPr>
            <p:ph type="title"/>
          </p:nvPr>
        </p:nvSpPr>
        <p:spPr>
          <a:xfrm>
            <a:off x="1191394" y="1059582"/>
            <a:ext cx="2897101" cy="1368152"/>
          </a:xfrm>
          <a:solidFill>
            <a:srgbClr val="7030A0"/>
          </a:solidFill>
        </p:spPr>
        <p:txBody>
          <a:bodyPr/>
          <a:lstStyle/>
          <a:p>
            <a:pPr algn="ctr"/>
            <a:r>
              <a:rPr lang="en-GB" sz="4400" dirty="0">
                <a:solidFill>
                  <a:schemeClr val="bg1"/>
                </a:solidFill>
              </a:rPr>
              <a:t>Hypothesis Testing</a:t>
            </a:r>
          </a:p>
        </p:txBody>
      </p:sp>
      <p:sp>
        <p:nvSpPr>
          <p:cNvPr id="2" name="TextBox 1">
            <a:extLst>
              <a:ext uri="{FF2B5EF4-FFF2-40B4-BE49-F238E27FC236}">
                <a16:creationId xmlns:a16="http://schemas.microsoft.com/office/drawing/2014/main" id="{6FE8175A-A2E7-46F7-B40A-6844E87E754E}"/>
              </a:ext>
            </a:extLst>
          </p:cNvPr>
          <p:cNvSpPr txBox="1"/>
          <p:nvPr/>
        </p:nvSpPr>
        <p:spPr>
          <a:xfrm>
            <a:off x="1200770" y="3249937"/>
            <a:ext cx="7135287" cy="1077218"/>
          </a:xfrm>
          <a:prstGeom prst="rect">
            <a:avLst/>
          </a:prstGeom>
          <a:noFill/>
        </p:spPr>
        <p:txBody>
          <a:bodyPr wrap="none" rtlCol="0">
            <a:spAutoFit/>
          </a:bodyPr>
          <a:lstStyle/>
          <a:p>
            <a:pPr algn="ctr"/>
            <a:r>
              <a:rPr lang="en-GB" sz="3200" dirty="0" err="1"/>
              <a:t>HARKing</a:t>
            </a:r>
            <a:br>
              <a:rPr lang="en-GB" sz="3200" dirty="0"/>
            </a:br>
            <a:r>
              <a:rPr lang="en-GB" sz="3200" dirty="0"/>
              <a:t>Hypothesising after the results are known</a:t>
            </a:r>
          </a:p>
        </p:txBody>
      </p:sp>
      <p:pic>
        <p:nvPicPr>
          <p:cNvPr id="1026" name="Picture 2" descr="The Costs of HARKing: Does it Matter if Researchers Engage in Undisclosed  Hypothesizing After the Results are Known? | by Mark Rubin | Medium">
            <a:extLst>
              <a:ext uri="{FF2B5EF4-FFF2-40B4-BE49-F238E27FC236}">
                <a16:creationId xmlns:a16="http://schemas.microsoft.com/office/drawing/2014/main" id="{E2D37EB2-3E79-4E1E-95DD-FFAB6D7EC9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7918" y="459112"/>
            <a:ext cx="3400425" cy="2790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7505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D9A6436-B561-40FE-AB6C-99F45C25EE19}"/>
              </a:ext>
            </a:extLst>
          </p:cNvPr>
          <p:cNvSpPr>
            <a:spLocks noGrp="1"/>
          </p:cNvSpPr>
          <p:nvPr>
            <p:ph type="title"/>
          </p:nvPr>
        </p:nvSpPr>
        <p:spPr>
          <a:xfrm>
            <a:off x="3475099" y="1851670"/>
            <a:ext cx="2193801" cy="788443"/>
          </a:xfrm>
          <a:solidFill>
            <a:srgbClr val="7030A0"/>
          </a:solidFill>
        </p:spPr>
        <p:txBody>
          <a:bodyPr/>
          <a:lstStyle/>
          <a:p>
            <a:pPr algn="ctr"/>
            <a:r>
              <a:rPr lang="en-GB" sz="4400" dirty="0">
                <a:solidFill>
                  <a:schemeClr val="bg1"/>
                </a:solidFill>
              </a:rPr>
              <a:t>Validity</a:t>
            </a:r>
          </a:p>
        </p:txBody>
      </p:sp>
    </p:spTree>
    <p:extLst>
      <p:ext uri="{BB962C8B-B14F-4D97-AF65-F5344CB8AC3E}">
        <p14:creationId xmlns:p14="http://schemas.microsoft.com/office/powerpoint/2010/main" val="7031049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9AA9FF1-4E54-45A5-A5A1-8BC143A138E3}"/>
              </a:ext>
            </a:extLst>
          </p:cNvPr>
          <p:cNvSpPr>
            <a:spLocks noGrp="1"/>
          </p:cNvSpPr>
          <p:nvPr>
            <p:ph type="title"/>
          </p:nvPr>
        </p:nvSpPr>
        <p:spPr/>
        <p:txBody>
          <a:bodyPr/>
          <a:lstStyle/>
          <a:p>
            <a:r>
              <a:rPr lang="en-GB" dirty="0"/>
              <a:t>Trusting claims from research</a:t>
            </a:r>
          </a:p>
        </p:txBody>
      </p:sp>
      <p:sp>
        <p:nvSpPr>
          <p:cNvPr id="6" name="Content Placeholder 5">
            <a:extLst>
              <a:ext uri="{FF2B5EF4-FFF2-40B4-BE49-F238E27FC236}">
                <a16:creationId xmlns:a16="http://schemas.microsoft.com/office/drawing/2014/main" id="{04FE9D18-E45E-454F-B774-D0C12B8F4449}"/>
              </a:ext>
            </a:extLst>
          </p:cNvPr>
          <p:cNvSpPr>
            <a:spLocks noGrp="1"/>
          </p:cNvSpPr>
          <p:nvPr>
            <p:ph idx="1"/>
          </p:nvPr>
        </p:nvSpPr>
        <p:spPr/>
        <p:txBody>
          <a:bodyPr>
            <a:normAutofit lnSpcReduction="10000"/>
          </a:bodyPr>
          <a:lstStyle/>
          <a:p>
            <a:pPr marL="457200" indent="-457200">
              <a:buFont typeface="+mj-lt"/>
              <a:buAutoNum type="arabicPeriod"/>
            </a:pPr>
            <a:r>
              <a:rPr lang="en-GB" dirty="0"/>
              <a:t>It feels plausible based on my experience</a:t>
            </a:r>
          </a:p>
          <a:p>
            <a:pPr marL="457200" indent="-457200">
              <a:buFont typeface="+mj-lt"/>
              <a:buAutoNum type="arabicPeriod"/>
            </a:pPr>
            <a:r>
              <a:rPr lang="en-GB" dirty="0"/>
              <a:t>It comes from an authoritative source (organisation, researcher, colleague, expert)</a:t>
            </a:r>
          </a:p>
          <a:p>
            <a:pPr marL="457200" indent="-457200">
              <a:buFont typeface="+mj-lt"/>
              <a:buAutoNum type="arabicPeriod"/>
            </a:pPr>
            <a:r>
              <a:rPr lang="en-GB" dirty="0"/>
              <a:t>Some understanding of the methods used and evidence presented, some scrutiny of this</a:t>
            </a:r>
          </a:p>
          <a:p>
            <a:pPr marL="457200" indent="-457200">
              <a:buFont typeface="+mj-lt"/>
              <a:buAutoNum type="arabicPeriod"/>
            </a:pPr>
            <a:r>
              <a:rPr lang="en-GB" dirty="0"/>
              <a:t>Advanced/critical understanding of the methods used and evidence presented, extensive scrutiny of this</a:t>
            </a:r>
          </a:p>
          <a:p>
            <a:pPr marL="457200" indent="-457200">
              <a:buFont typeface="+mj-lt"/>
              <a:buAutoNum type="arabicPeriod"/>
            </a:pPr>
            <a:r>
              <a:rPr lang="en-GB" dirty="0"/>
              <a:t>… and how this fits with other evidence</a:t>
            </a:r>
          </a:p>
          <a:p>
            <a:pPr marL="457200" indent="-457200">
              <a:buFont typeface="+mj-lt"/>
              <a:buAutoNum type="arabicPeriod"/>
            </a:pPr>
            <a:endParaRPr lang="en-GB" dirty="0"/>
          </a:p>
          <a:p>
            <a:pPr marL="457200" indent="-457200">
              <a:buFont typeface="+mj-lt"/>
              <a:buAutoNum type="arabicPeriod"/>
            </a:pPr>
            <a:endParaRPr lang="en-GB" dirty="0"/>
          </a:p>
          <a:p>
            <a:pPr marL="457200" indent="-457200">
              <a:buFont typeface="+mj-lt"/>
              <a:buAutoNum type="arabicPeriod"/>
            </a:pPr>
            <a:endParaRPr lang="en-GB" dirty="0"/>
          </a:p>
          <a:p>
            <a:pPr marL="457200" indent="-457200">
              <a:buFont typeface="+mj-lt"/>
              <a:buAutoNum type="arabicPeriod"/>
            </a:pPr>
            <a:endParaRPr lang="en-GB" dirty="0"/>
          </a:p>
          <a:p>
            <a:pPr marL="457200" indent="-457200">
              <a:buFont typeface="+mj-lt"/>
              <a:buAutoNum type="arabicPeriod"/>
            </a:pPr>
            <a:endParaRPr lang="en-GB" dirty="0"/>
          </a:p>
        </p:txBody>
      </p:sp>
    </p:spTree>
    <p:extLst>
      <p:ext uri="{BB962C8B-B14F-4D97-AF65-F5344CB8AC3E}">
        <p14:creationId xmlns:p14="http://schemas.microsoft.com/office/powerpoint/2010/main" val="2738457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1559F-3FA9-47DC-A341-C4BA1000F31B}"/>
              </a:ext>
            </a:extLst>
          </p:cNvPr>
          <p:cNvSpPr>
            <a:spLocks noGrp="1"/>
          </p:cNvSpPr>
          <p:nvPr>
            <p:ph type="title"/>
          </p:nvPr>
        </p:nvSpPr>
        <p:spPr>
          <a:xfrm>
            <a:off x="685800" y="175146"/>
            <a:ext cx="7772400" cy="800100"/>
          </a:xfrm>
        </p:spPr>
        <p:txBody>
          <a:bodyPr/>
          <a:lstStyle/>
          <a:p>
            <a:pPr algn="ctr"/>
            <a:r>
              <a:rPr lang="en-GB" dirty="0"/>
              <a:t>‘on the word of no one’</a:t>
            </a:r>
          </a:p>
        </p:txBody>
      </p:sp>
      <p:pic>
        <p:nvPicPr>
          <p:cNvPr id="3074" name="Picture 2" descr="Nullius in verba: &quot;take nobody's word for it&quot; is the motto of the Royal  Society : r/HighClassicalArt">
            <a:extLst>
              <a:ext uri="{FF2B5EF4-FFF2-40B4-BE49-F238E27FC236}">
                <a16:creationId xmlns:a16="http://schemas.microsoft.com/office/drawing/2014/main" id="{6D941044-1104-4643-88CB-64D8EA3AA48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851" t="24800" r="4850" b="8000"/>
          <a:stretch/>
        </p:blipFill>
        <p:spPr bwMode="auto">
          <a:xfrm>
            <a:off x="1619672" y="991468"/>
            <a:ext cx="6192688" cy="3456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61959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3BB3F-C9FC-492D-9AB9-07018E9F4701}"/>
              </a:ext>
            </a:extLst>
          </p:cNvPr>
          <p:cNvSpPr>
            <a:spLocks noGrp="1"/>
          </p:cNvSpPr>
          <p:nvPr>
            <p:ph type="title"/>
          </p:nvPr>
        </p:nvSpPr>
        <p:spPr/>
        <p:txBody>
          <a:bodyPr/>
          <a:lstStyle/>
          <a:p>
            <a:r>
              <a:rPr lang="en-GB" dirty="0"/>
              <a:t>Evidence-practice gap</a:t>
            </a:r>
          </a:p>
        </p:txBody>
      </p:sp>
      <p:sp>
        <p:nvSpPr>
          <p:cNvPr id="4" name="Content Placeholder 3">
            <a:extLst>
              <a:ext uri="{FF2B5EF4-FFF2-40B4-BE49-F238E27FC236}">
                <a16:creationId xmlns:a16="http://schemas.microsoft.com/office/drawing/2014/main" id="{66D9F481-BBD9-40FE-B122-BC47FA12424C}"/>
              </a:ext>
            </a:extLst>
          </p:cNvPr>
          <p:cNvSpPr>
            <a:spLocks noGrp="1"/>
          </p:cNvSpPr>
          <p:nvPr>
            <p:ph idx="1"/>
          </p:nvPr>
        </p:nvSpPr>
        <p:spPr/>
        <p:txBody>
          <a:bodyPr>
            <a:normAutofit/>
          </a:bodyPr>
          <a:lstStyle/>
          <a:p>
            <a:r>
              <a:rPr lang="en-GB" dirty="0"/>
              <a:t>Proven</a:t>
            </a:r>
          </a:p>
          <a:p>
            <a:r>
              <a:rPr lang="en-GB" dirty="0"/>
              <a:t>Based</a:t>
            </a:r>
          </a:p>
          <a:p>
            <a:r>
              <a:rPr lang="en-GB" dirty="0"/>
              <a:t>Consistent</a:t>
            </a:r>
          </a:p>
          <a:p>
            <a:r>
              <a:rPr lang="en-GB" dirty="0"/>
              <a:t>Plausible</a:t>
            </a:r>
          </a:p>
          <a:p>
            <a:r>
              <a:rPr lang="en-GB" dirty="0"/>
              <a:t>Tenuous</a:t>
            </a:r>
          </a:p>
          <a:p>
            <a:r>
              <a:rPr lang="en-GB" dirty="0"/>
              <a:t>Contradictory</a:t>
            </a:r>
          </a:p>
        </p:txBody>
      </p:sp>
      <p:sp>
        <p:nvSpPr>
          <p:cNvPr id="3" name="TextBox 2">
            <a:extLst>
              <a:ext uri="{FF2B5EF4-FFF2-40B4-BE49-F238E27FC236}">
                <a16:creationId xmlns:a16="http://schemas.microsoft.com/office/drawing/2014/main" id="{512AE64A-49F2-47FF-AB6D-E3905AC9FF2B}"/>
              </a:ext>
            </a:extLst>
          </p:cNvPr>
          <p:cNvSpPr txBox="1"/>
          <p:nvPr/>
        </p:nvSpPr>
        <p:spPr>
          <a:xfrm>
            <a:off x="4355976" y="1563638"/>
            <a:ext cx="3468770" cy="461665"/>
          </a:xfrm>
          <a:prstGeom prst="rect">
            <a:avLst/>
          </a:prstGeom>
          <a:solidFill>
            <a:schemeClr val="accent5">
              <a:lumMod val="40000"/>
              <a:lumOff val="60000"/>
            </a:schemeClr>
          </a:solidFill>
        </p:spPr>
        <p:txBody>
          <a:bodyPr wrap="none" rtlCol="0">
            <a:spAutoFit/>
          </a:bodyPr>
          <a:lstStyle/>
          <a:p>
            <a:r>
              <a:rPr lang="en-GB" sz="2400" b="1" dirty="0"/>
              <a:t>What the evidence shows</a:t>
            </a:r>
          </a:p>
        </p:txBody>
      </p:sp>
      <p:sp>
        <p:nvSpPr>
          <p:cNvPr id="7" name="TextBox 6">
            <a:extLst>
              <a:ext uri="{FF2B5EF4-FFF2-40B4-BE49-F238E27FC236}">
                <a16:creationId xmlns:a16="http://schemas.microsoft.com/office/drawing/2014/main" id="{7177E88F-928D-40D0-AFA8-3AB0D0FBD5E1}"/>
              </a:ext>
            </a:extLst>
          </p:cNvPr>
          <p:cNvSpPr txBox="1"/>
          <p:nvPr/>
        </p:nvSpPr>
        <p:spPr>
          <a:xfrm>
            <a:off x="4546765" y="2963038"/>
            <a:ext cx="3087192" cy="461665"/>
          </a:xfrm>
          <a:prstGeom prst="rect">
            <a:avLst/>
          </a:prstGeom>
          <a:solidFill>
            <a:schemeClr val="accent5">
              <a:lumMod val="40000"/>
              <a:lumOff val="60000"/>
            </a:schemeClr>
          </a:solidFill>
        </p:spPr>
        <p:txBody>
          <a:bodyPr wrap="none" rtlCol="0">
            <a:spAutoFit/>
          </a:bodyPr>
          <a:lstStyle/>
          <a:p>
            <a:r>
              <a:rPr lang="en-GB" sz="2400" b="1" dirty="0"/>
              <a:t>Interpretation and Use</a:t>
            </a:r>
          </a:p>
        </p:txBody>
      </p:sp>
      <p:sp>
        <p:nvSpPr>
          <p:cNvPr id="8" name="Arrow: Down 7">
            <a:extLst>
              <a:ext uri="{FF2B5EF4-FFF2-40B4-BE49-F238E27FC236}">
                <a16:creationId xmlns:a16="http://schemas.microsoft.com/office/drawing/2014/main" id="{A730B632-D797-4750-82DB-B6DEBEC26B02}"/>
              </a:ext>
            </a:extLst>
          </p:cNvPr>
          <p:cNvSpPr/>
          <p:nvPr/>
        </p:nvSpPr>
        <p:spPr bwMode="auto">
          <a:xfrm>
            <a:off x="5868144" y="2139701"/>
            <a:ext cx="432048" cy="690463"/>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851097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80249207-6E18-4312-A208-589CF13BA9D1}"/>
              </a:ext>
            </a:extLst>
          </p:cNvPr>
          <p:cNvSpPr>
            <a:spLocks noGrp="1"/>
          </p:cNvSpPr>
          <p:nvPr>
            <p:ph type="title"/>
          </p:nvPr>
        </p:nvSpPr>
        <p:spPr>
          <a:xfrm>
            <a:off x="2289438" y="192404"/>
            <a:ext cx="4514810" cy="857250"/>
          </a:xfrm>
        </p:spPr>
        <p:txBody>
          <a:bodyPr/>
          <a:lstStyle/>
          <a:p>
            <a:r>
              <a:rPr lang="en-US" altLang="en-US" dirty="0"/>
              <a:t>What Needs to be Valid?</a:t>
            </a:r>
          </a:p>
        </p:txBody>
      </p:sp>
      <p:grpSp>
        <p:nvGrpSpPr>
          <p:cNvPr id="20" name="Group 19"/>
          <p:cNvGrpSpPr/>
          <p:nvPr/>
        </p:nvGrpSpPr>
        <p:grpSpPr>
          <a:xfrm>
            <a:off x="251520" y="142122"/>
            <a:ext cx="1149482" cy="1632122"/>
            <a:chOff x="219262" y="1057551"/>
            <a:chExt cx="1532643" cy="2176162"/>
          </a:xfrm>
        </p:grpSpPr>
        <p:pic>
          <p:nvPicPr>
            <p:cNvPr id="21" name="Picture 4" descr="Image result for ruler">
              <a:extLst>
                <a:ext uri="{FF2B5EF4-FFF2-40B4-BE49-F238E27FC236}">
                  <a16:creationId xmlns:a16="http://schemas.microsoft.com/office/drawing/2014/main" id="{FF8042D3-43D7-4AD5-9FC6-BFEA786AAE7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167" t="7351" r="8332" b="3676"/>
            <a:stretch/>
          </p:blipFill>
          <p:spPr bwMode="auto">
            <a:xfrm>
              <a:off x="219262" y="1696094"/>
              <a:ext cx="1512168" cy="1537619"/>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219262" y="1057551"/>
              <a:ext cx="1532643" cy="738664"/>
            </a:xfrm>
            <a:prstGeom prst="rect">
              <a:avLst/>
            </a:prstGeom>
            <a:noFill/>
          </p:spPr>
          <p:txBody>
            <a:bodyPr wrap="none" rtlCol="0">
              <a:spAutoFit/>
            </a:bodyPr>
            <a:lstStyle/>
            <a:p>
              <a:r>
                <a:rPr lang="en-GB" sz="1500" dirty="0">
                  <a:solidFill>
                    <a:schemeClr val="bg1"/>
                  </a:solidFill>
                </a:rPr>
                <a:t>Assessment </a:t>
              </a:r>
            </a:p>
            <a:p>
              <a:r>
                <a:rPr lang="en-GB" sz="1500" dirty="0">
                  <a:solidFill>
                    <a:schemeClr val="bg1"/>
                  </a:solidFill>
                </a:rPr>
                <a:t>/ indicator</a:t>
              </a:r>
            </a:p>
          </p:txBody>
        </p:sp>
      </p:grpSp>
      <p:grpSp>
        <p:nvGrpSpPr>
          <p:cNvPr id="23" name="Group 22"/>
          <p:cNvGrpSpPr/>
          <p:nvPr/>
        </p:nvGrpSpPr>
        <p:grpSpPr>
          <a:xfrm>
            <a:off x="1315389" y="913982"/>
            <a:ext cx="1619680" cy="1445460"/>
            <a:chOff x="3146833" y="2467232"/>
            <a:chExt cx="2269027" cy="2060839"/>
          </a:xfrm>
        </p:grpSpPr>
        <p:pic>
          <p:nvPicPr>
            <p:cNvPr id="24" name="Picture 2" descr="Image result for data">
              <a:extLst>
                <a:ext uri="{FF2B5EF4-FFF2-40B4-BE49-F238E27FC236}">
                  <a16:creationId xmlns:a16="http://schemas.microsoft.com/office/drawing/2014/main" id="{D33874DF-AFEC-439B-8742-FCFE19B1DB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6833" y="2990452"/>
              <a:ext cx="2269027" cy="1537619"/>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p:cNvSpPr/>
            <p:nvPr/>
          </p:nvSpPr>
          <p:spPr>
            <a:xfrm>
              <a:off x="3701381" y="2467232"/>
              <a:ext cx="681555" cy="400109"/>
            </a:xfrm>
            <a:prstGeom prst="rect">
              <a:avLst/>
            </a:prstGeom>
          </p:spPr>
          <p:txBody>
            <a:bodyPr wrap="none">
              <a:spAutoFit/>
            </a:bodyPr>
            <a:lstStyle/>
            <a:p>
              <a:r>
                <a:rPr lang="en-GB" sz="1350" dirty="0">
                  <a:solidFill>
                    <a:schemeClr val="bg1"/>
                  </a:solidFill>
                </a:rPr>
                <a:t>Data</a:t>
              </a:r>
            </a:p>
          </p:txBody>
        </p:sp>
      </p:grpSp>
      <p:grpSp>
        <p:nvGrpSpPr>
          <p:cNvPr id="26" name="Group 25"/>
          <p:cNvGrpSpPr/>
          <p:nvPr/>
        </p:nvGrpSpPr>
        <p:grpSpPr>
          <a:xfrm>
            <a:off x="7626786" y="2585332"/>
            <a:ext cx="1479376" cy="1874825"/>
            <a:chOff x="7017909" y="4000806"/>
            <a:chExt cx="1972501" cy="2499766"/>
          </a:xfrm>
        </p:grpSpPr>
        <p:pic>
          <p:nvPicPr>
            <p:cNvPr id="27" name="Picture 14" descr="Image result for utilisation">
              <a:extLst>
                <a:ext uri="{FF2B5EF4-FFF2-40B4-BE49-F238E27FC236}">
                  <a16:creationId xmlns:a16="http://schemas.microsoft.com/office/drawing/2014/main" id="{711EFF59-224A-4F36-8FA9-3F24C95FCA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7909" y="4528071"/>
              <a:ext cx="1972501" cy="1972501"/>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7491648" y="4000806"/>
              <a:ext cx="716436" cy="492443"/>
            </a:xfrm>
            <a:prstGeom prst="rect">
              <a:avLst/>
            </a:prstGeom>
          </p:spPr>
          <p:txBody>
            <a:bodyPr wrap="none">
              <a:spAutoFit/>
            </a:bodyPr>
            <a:lstStyle/>
            <a:p>
              <a:r>
                <a:rPr lang="en-GB" dirty="0">
                  <a:solidFill>
                    <a:schemeClr val="bg1"/>
                  </a:solidFill>
                </a:rPr>
                <a:t>Use</a:t>
              </a:r>
            </a:p>
          </p:txBody>
        </p:sp>
      </p:grpSp>
      <p:grpSp>
        <p:nvGrpSpPr>
          <p:cNvPr id="32" name="Group 31"/>
          <p:cNvGrpSpPr/>
          <p:nvPr/>
        </p:nvGrpSpPr>
        <p:grpSpPr>
          <a:xfrm>
            <a:off x="5809068" y="2075888"/>
            <a:ext cx="1900299" cy="1674488"/>
            <a:chOff x="5148064" y="3146461"/>
            <a:chExt cx="2269626" cy="1858015"/>
          </a:xfrm>
        </p:grpSpPr>
        <p:sp>
          <p:nvSpPr>
            <p:cNvPr id="33" name="Rectangle 32"/>
            <p:cNvSpPr/>
            <p:nvPr/>
          </p:nvSpPr>
          <p:spPr>
            <a:xfrm>
              <a:off x="5415860" y="3146461"/>
              <a:ext cx="2001830" cy="492443"/>
            </a:xfrm>
            <a:prstGeom prst="rect">
              <a:avLst/>
            </a:prstGeom>
          </p:spPr>
          <p:txBody>
            <a:bodyPr wrap="none">
              <a:spAutoFit/>
            </a:bodyPr>
            <a:lstStyle/>
            <a:p>
              <a:r>
                <a:rPr lang="en-GB" dirty="0">
                  <a:solidFill>
                    <a:schemeClr val="bg1"/>
                  </a:solidFill>
                </a:rPr>
                <a:t>Interpretation</a:t>
              </a:r>
            </a:p>
          </p:txBody>
        </p:sp>
        <p:pic>
          <p:nvPicPr>
            <p:cNvPr id="34" name="Picture 12" descr="Image result for rabbit duck">
              <a:extLst>
                <a:ext uri="{FF2B5EF4-FFF2-40B4-BE49-F238E27FC236}">
                  <a16:creationId xmlns:a16="http://schemas.microsoft.com/office/drawing/2014/main" id="{47AF398A-28E3-45B4-862A-C1D62DDD0D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48064" y="3711741"/>
              <a:ext cx="2018102" cy="1292735"/>
            </a:xfrm>
            <a:prstGeom prst="rect">
              <a:avLst/>
            </a:prstGeom>
            <a:noFill/>
            <a:extLst>
              <a:ext uri="{909E8E84-426E-40DD-AFC4-6F175D3DCCD1}">
                <a14:hiddenFill xmlns:a14="http://schemas.microsoft.com/office/drawing/2010/main">
                  <a:solidFill>
                    <a:srgbClr val="FFFFFF"/>
                  </a:solidFill>
                </a14:hiddenFill>
              </a:ext>
            </a:extLst>
          </p:spPr>
        </p:pic>
      </p:grpSp>
      <p:pic>
        <p:nvPicPr>
          <p:cNvPr id="4098" name="Picture 2" descr="The importance of providing sufficient evidence in invalidation proceedings  | Managing Intellectual Property">
            <a:extLst>
              <a:ext uri="{FF2B5EF4-FFF2-40B4-BE49-F238E27FC236}">
                <a16:creationId xmlns:a16="http://schemas.microsoft.com/office/drawing/2014/main" id="{0EF81E9C-D2A4-4AE6-8AC3-CAD80AECBB7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373" t="2953" r="6021" b="14587"/>
          <a:stretch/>
        </p:blipFill>
        <p:spPr bwMode="auto">
          <a:xfrm>
            <a:off x="3436353" y="1774244"/>
            <a:ext cx="2198739" cy="1674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4431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04D49-7740-48F5-9FF0-4C8615E97C1F}"/>
              </a:ext>
            </a:extLst>
          </p:cNvPr>
          <p:cNvSpPr>
            <a:spLocks noGrp="1"/>
          </p:cNvSpPr>
          <p:nvPr>
            <p:ph type="ctrTitle"/>
          </p:nvPr>
        </p:nvSpPr>
        <p:spPr>
          <a:xfrm>
            <a:off x="603504" y="915566"/>
            <a:ext cx="7713165" cy="1254769"/>
          </a:xfrm>
          <a:noFill/>
          <a:ln>
            <a:noFill/>
          </a:ln>
        </p:spPr>
        <p:txBody>
          <a:bodyPr anchor="b">
            <a:normAutofit/>
          </a:bodyPr>
          <a:lstStyle/>
          <a:p>
            <a:r>
              <a:rPr lang="en-GB" sz="4050" dirty="0">
                <a:solidFill>
                  <a:srgbClr val="FFFFFF"/>
                </a:solidFill>
                <a:latin typeface="Calibri" panose="020F0502020204030204" pitchFamily="34" charset="0"/>
                <a:ea typeface="Times New Roman" panose="02020603050405020304" pitchFamily="18" charset="0"/>
              </a:rPr>
              <a:t>What Counts as Good Evidence?</a:t>
            </a:r>
            <a:endParaRPr lang="en-GB" sz="4050" dirty="0">
              <a:solidFill>
                <a:srgbClr val="FFFFFF"/>
              </a:solidFill>
            </a:endParaRPr>
          </a:p>
        </p:txBody>
      </p:sp>
      <p:sp>
        <p:nvSpPr>
          <p:cNvPr id="3" name="Subtitle 2">
            <a:extLst>
              <a:ext uri="{FF2B5EF4-FFF2-40B4-BE49-F238E27FC236}">
                <a16:creationId xmlns:a16="http://schemas.microsoft.com/office/drawing/2014/main" id="{A43C72EA-6A61-4E03-B397-ED23007E4A79}"/>
              </a:ext>
            </a:extLst>
          </p:cNvPr>
          <p:cNvSpPr>
            <a:spLocks noGrp="1"/>
          </p:cNvSpPr>
          <p:nvPr>
            <p:ph type="subTitle" idx="1"/>
          </p:nvPr>
        </p:nvSpPr>
        <p:spPr>
          <a:xfrm>
            <a:off x="603504" y="2169037"/>
            <a:ext cx="7280864" cy="576484"/>
          </a:xfrm>
        </p:spPr>
        <p:txBody>
          <a:bodyPr>
            <a:normAutofit/>
          </a:bodyPr>
          <a:lstStyle/>
          <a:p>
            <a:pPr>
              <a:lnSpc>
                <a:spcPct val="90000"/>
              </a:lnSpc>
            </a:pPr>
            <a:r>
              <a:rPr lang="en-GB" sz="3200" i="1" dirty="0">
                <a:solidFill>
                  <a:srgbClr val="FFFFFF"/>
                </a:solidFill>
              </a:rPr>
              <a:t>Principles for evidence-informed practice</a:t>
            </a:r>
          </a:p>
        </p:txBody>
      </p:sp>
      <p:sp>
        <p:nvSpPr>
          <p:cNvPr id="8" name="Text Placeholder 7">
            <a:extLst>
              <a:ext uri="{FF2B5EF4-FFF2-40B4-BE49-F238E27FC236}">
                <a16:creationId xmlns:a16="http://schemas.microsoft.com/office/drawing/2014/main" id="{FB94EF79-6436-49C3-AB42-A74EA07D0F57}"/>
              </a:ext>
            </a:extLst>
          </p:cNvPr>
          <p:cNvSpPr>
            <a:spLocks noGrp="1"/>
          </p:cNvSpPr>
          <p:nvPr>
            <p:ph type="body" sz="quarter" idx="12"/>
          </p:nvPr>
        </p:nvSpPr>
        <p:spPr>
          <a:xfrm>
            <a:off x="603504" y="2973166"/>
            <a:ext cx="8352928" cy="1944078"/>
          </a:xfrm>
        </p:spPr>
        <p:txBody>
          <a:bodyPr>
            <a:normAutofit/>
          </a:bodyPr>
          <a:lstStyle/>
          <a:p>
            <a:r>
              <a:rPr lang="en-GB" sz="2400" dirty="0"/>
              <a:t>Dr Tom Perry, Assistant Professor</a:t>
            </a:r>
          </a:p>
          <a:p>
            <a:r>
              <a:rPr lang="en-GB" sz="2400" dirty="0"/>
              <a:t>Department for Education Studies, University of Warwick</a:t>
            </a:r>
          </a:p>
          <a:p>
            <a:endParaRPr lang="en-GB" sz="1800" dirty="0">
              <a:solidFill>
                <a:schemeClr val="tx1"/>
              </a:solidFill>
            </a:endParaRPr>
          </a:p>
        </p:txBody>
      </p:sp>
      <p:sp>
        <p:nvSpPr>
          <p:cNvPr id="5" name="TextBox 4">
            <a:extLst>
              <a:ext uri="{FF2B5EF4-FFF2-40B4-BE49-F238E27FC236}">
                <a16:creationId xmlns:a16="http://schemas.microsoft.com/office/drawing/2014/main" id="{9AAD60F3-9CC1-4FF4-BDB8-E3346168E0B2}"/>
              </a:ext>
            </a:extLst>
          </p:cNvPr>
          <p:cNvSpPr txBox="1"/>
          <p:nvPr/>
        </p:nvSpPr>
        <p:spPr>
          <a:xfrm>
            <a:off x="1077060" y="4227934"/>
            <a:ext cx="6192688" cy="461665"/>
          </a:xfrm>
          <a:prstGeom prst="rect">
            <a:avLst/>
          </a:prstGeom>
          <a:noFill/>
        </p:spPr>
        <p:txBody>
          <a:bodyPr wrap="square">
            <a:spAutoFit/>
          </a:bodyPr>
          <a:lstStyle/>
          <a:p>
            <a:r>
              <a:rPr lang="en-GB" sz="2400" dirty="0">
                <a:solidFill>
                  <a:schemeClr val="tx1"/>
                </a:solidFill>
                <a:hlinkClick r:id="rId3"/>
              </a:rPr>
              <a:t>tom.perry@warwick.ac.uk</a:t>
            </a:r>
            <a:r>
              <a:rPr lang="en-GB" sz="2400" dirty="0">
                <a:solidFill>
                  <a:schemeClr val="tx1"/>
                </a:solidFill>
              </a:rPr>
              <a:t>      @TWPerry1</a:t>
            </a:r>
          </a:p>
        </p:txBody>
      </p:sp>
      <p:pic>
        <p:nvPicPr>
          <p:cNvPr id="3080" name="Picture 8" descr="researchED Events for Researchers, Teachers &amp; Policy Makers">
            <a:extLst>
              <a:ext uri="{FF2B5EF4-FFF2-40B4-BE49-F238E27FC236}">
                <a16:creationId xmlns:a16="http://schemas.microsoft.com/office/drawing/2014/main" id="{82302C38-4C8D-414A-9532-B465CBA3307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2273" b="15185"/>
          <a:stretch/>
        </p:blipFill>
        <p:spPr bwMode="auto">
          <a:xfrm>
            <a:off x="5794132" y="226256"/>
            <a:ext cx="3162300" cy="905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665272"/>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Black"/>
        <a:ea typeface=""/>
        <a:cs typeface=""/>
      </a:majorFont>
      <a:minorFont>
        <a:latin typeface="Arial Nov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arwick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arwick theme" id="{5078DF81-319B-413C-86B0-BE7CBA4B98A6}" vid="{78B15CA4-2F5E-429D-8B07-52DD37210483}"/>
    </a:ext>
  </a:extLst>
</a:theme>
</file>

<file path=ppt/theme/theme3.xml><?xml version="1.0" encoding="utf-8"?>
<a:theme xmlns:a="http://schemas.openxmlformats.org/drawingml/2006/main" name="1_Default Theme">
  <a:themeElements>
    <a:clrScheme name="Custom 7">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E5"/>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Default Theme">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2134</TotalTime>
  <Words>1347</Words>
  <Application>Microsoft Office PowerPoint</Application>
  <PresentationFormat>On-screen Show (16:9)</PresentationFormat>
  <Paragraphs>308</Paragraphs>
  <Slides>50</Slides>
  <Notes>40</Notes>
  <HiddenSlides>1</HiddenSlides>
  <MMClips>0</MMClips>
  <ScaleCrop>false</ScaleCrop>
  <HeadingPairs>
    <vt:vector size="4" baseType="variant">
      <vt:variant>
        <vt:lpstr>Theme</vt:lpstr>
      </vt:variant>
      <vt:variant>
        <vt:i4>5</vt:i4>
      </vt:variant>
      <vt:variant>
        <vt:lpstr>Slide Titles</vt:lpstr>
      </vt:variant>
      <vt:variant>
        <vt:i4>50</vt:i4>
      </vt:variant>
    </vt:vector>
  </HeadingPairs>
  <TitlesOfParts>
    <vt:vector size="55" baseType="lpstr">
      <vt:lpstr>Custom Design</vt:lpstr>
      <vt:lpstr>Warwick theme</vt:lpstr>
      <vt:lpstr>1_Default Theme</vt:lpstr>
      <vt:lpstr>1_Custom Design</vt:lpstr>
      <vt:lpstr>3_Default Theme</vt:lpstr>
      <vt:lpstr>What Counts as Good Evidence?</vt:lpstr>
      <vt:lpstr>Q. What counts as good evidence?</vt:lpstr>
      <vt:lpstr>PowerPoint Presentation</vt:lpstr>
      <vt:lpstr>Three Areas</vt:lpstr>
      <vt:lpstr>1. Evidence from Trials </vt:lpstr>
      <vt:lpstr>Evidence</vt:lpstr>
      <vt:lpstr>Hierarchy of Evidence (nb. not everyone agrees with this!)</vt:lpstr>
      <vt:lpstr>Randomised controlled trial</vt:lpstr>
      <vt:lpstr>Hierarchy of Evidence (nb. not everyone agrees with this!)</vt:lpstr>
      <vt:lpstr>Systematic Reviews</vt:lpstr>
      <vt:lpstr>PowerPoint Presentation</vt:lpstr>
      <vt:lpstr>PowerPoint Presentation</vt:lpstr>
      <vt:lpstr>Hierarchy of Evidence (nb. not everyone agrees with this!)</vt:lpstr>
      <vt:lpstr>PowerPoint Presentation</vt:lpstr>
      <vt:lpstr>Hierarchy of Evidence (nb. not everyone agrees with this!)</vt:lpstr>
      <vt:lpstr>Where to find good ‘what works’ research:</vt:lpstr>
      <vt:lpstr>PowerPoint Presentation</vt:lpstr>
      <vt:lpstr>Replication</vt:lpstr>
      <vt:lpstr>PowerPoint Presentation</vt:lpstr>
      <vt:lpstr>Teacher and School-Led Research (Option 2)</vt:lpstr>
      <vt:lpstr>Translation and Implementation</vt:lpstr>
      <vt:lpstr>Implementation</vt:lpstr>
      <vt:lpstr>Using Evidence</vt:lpstr>
      <vt:lpstr>Integration</vt:lpstr>
      <vt:lpstr>PowerPoint Presentation</vt:lpstr>
      <vt:lpstr>2. Data and Progress Measures</vt:lpstr>
      <vt:lpstr>Correlation</vt:lpstr>
      <vt:lpstr>Correlation</vt:lpstr>
      <vt:lpstr>PowerPoint Presentation</vt:lpstr>
      <vt:lpstr>Correlation vs. Causation</vt:lpstr>
      <vt:lpstr>Bias and Confounding</vt:lpstr>
      <vt:lpstr>Considering alternative explanations</vt:lpstr>
      <vt:lpstr>Reliability</vt:lpstr>
      <vt:lpstr>Reliability (i.e., stability) (at school level)</vt:lpstr>
      <vt:lpstr>Distributions</vt:lpstr>
      <vt:lpstr>Normal Distribution</vt:lpstr>
      <vt:lpstr>Distributions can tell us a lot…</vt:lpstr>
      <vt:lpstr>What’s in an average?</vt:lpstr>
      <vt:lpstr>PowerPoint Presentation</vt:lpstr>
      <vt:lpstr>3. Evaluation and Enquiry</vt:lpstr>
      <vt:lpstr>Pragmatism</vt:lpstr>
      <vt:lpstr>Different types of research…</vt:lpstr>
      <vt:lpstr>Different types of evidence and theory…</vt:lpstr>
      <vt:lpstr>Hypothesis Testing</vt:lpstr>
      <vt:lpstr>Validity</vt:lpstr>
      <vt:lpstr>Trusting claims from research</vt:lpstr>
      <vt:lpstr>‘on the word of no one’</vt:lpstr>
      <vt:lpstr>Evidence-practice gap</vt:lpstr>
      <vt:lpstr>What Needs to be Valid?</vt:lpstr>
      <vt:lpstr>What Counts as Good Evidence?</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Tom Perry</cp:lastModifiedBy>
  <cp:revision>32</cp:revision>
  <dcterms:created xsi:type="dcterms:W3CDTF">2014-04-01T16:27:38Z</dcterms:created>
  <dcterms:modified xsi:type="dcterms:W3CDTF">2022-03-19T17:50:08Z</dcterms:modified>
</cp:coreProperties>
</file>